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 id="2147483678"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embeddedFontLst>
    <p:embeddedFont>
      <p:font typeface="Lustria" panose="020B0604020202020204" charset="0"/>
      <p:regular r:id="rId22"/>
    </p:embeddedFont>
    <p:embeddedFont>
      <p:font typeface="Rockwell" panose="02060603020205020403" pitchFamily="18" charset="0"/>
      <p:regular r:id="rId23"/>
      <p:bold r:id="rId24"/>
      <p:italic r:id="rId25"/>
      <p:boldItalic r:id="rId26"/>
    </p:embeddedFont>
    <p:embeddedFont>
      <p:font typeface="Calibri" panose="020F050202020403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736"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5e0fb3715a0ac29d_3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5e0fb3715a0ac29d_3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FWP Established under the WPA in 1935</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started with the American Guide series, which focuses on the historical, cultural and economic resoureces of the US</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next two most prominent projects are:</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	Slave Narratives project that included over 2300 first person accounts of slavery and 500 black and white photographs</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	American Life Histories</a:t>
            </a:r>
            <a:endParaRPr/>
          </a:p>
          <a:p>
            <a:pPr marL="287616" marR="0" lvl="0" indent="-207608" algn="l" rtl="0">
              <a:spcBef>
                <a:spcPts val="0"/>
              </a:spcBef>
              <a:spcAft>
                <a:spcPts val="0"/>
              </a:spcAft>
              <a:buClr>
                <a:srgbClr val="34A5DA"/>
              </a:buClr>
              <a:buSzPts val="1260"/>
              <a:buFont typeface="Avenir"/>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5e0fb3715a0ac29d_3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5e0fb3715a0ac29d_3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5e0fb3715a0ac29d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5e0fb3715a0ac29d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5e0fb3715a0ac29d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5e0fb3715a0ac29d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5e0fb3715a0ac29d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5e0fb3715a0ac29d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5e0fb3715a0ac29d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g5e0fb3715a0ac29d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FWP Established under the WPA in 1935</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started with the American Guide series, which focuses on the historical, cultural and economic resoureces of the US</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next two most prominent projects are:</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	Slave Narratives project that included over 2300 first person accounts of slavery and 500 black and white photographs</a:t>
            </a:r>
            <a:endParaRPr/>
          </a:p>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	American Life Histories</a:t>
            </a:r>
            <a:endParaRPr/>
          </a:p>
          <a:p>
            <a:pPr marL="287616" marR="0" lvl="0" indent="-207608" algn="l" rtl="0">
              <a:spcBef>
                <a:spcPts val="0"/>
              </a:spcBef>
              <a:spcAft>
                <a:spcPts val="0"/>
              </a:spcAft>
              <a:buClr>
                <a:srgbClr val="34A5DA"/>
              </a:buClr>
              <a:buSzPts val="1260"/>
              <a:buFont typeface="Avenir"/>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e0fb3715a0ac29d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g5e0fb3715a0ac29d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5e0fb3715a0ac29d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g5e0fb3715a0ac29d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5e0fb3715a0ac29d_4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5e0fb3715a0ac29d_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5e0fb3715a0ac29d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5e0fb3715a0ac29d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5e0fb3715a0ac29d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5e0fb3715a0ac29d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5e0fb3715a0ac29d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5e0fb3715a0ac29d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5e0fb3715a0ac29d_4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g5e0fb3715a0ac29d_4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7616" marR="0" lvl="0" indent="-287617" algn="l" rtl="0">
              <a:spcBef>
                <a:spcPts val="0"/>
              </a:spcBef>
              <a:spcAft>
                <a:spcPts val="0"/>
              </a:spcAft>
              <a:buClr>
                <a:srgbClr val="34A5DA"/>
              </a:buClr>
              <a:buSzPts val="1260"/>
              <a:buFont typeface="Avenir"/>
              <a:buChar char="-"/>
            </a:pPr>
            <a:r>
              <a:rPr lang="en"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5e0fb3715a0ac29d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5e0fb3715a0ac29d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5e0fb3715a0ac29d_16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g5e0fb3715a0ac29d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e0fb3715a0ac29d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5e0fb3715a0ac29d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5e0fb3715a0ac29d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5e0fb3715a0ac29d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5e0fb3715a0ac29d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5e0fb3715a0ac29d_1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g5e0fb3715a0ac29d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028020" y="1327155"/>
            <a:ext cx="7080000" cy="13716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R="0" lvl="0" algn="ctr" rtl="0">
              <a:spcBef>
                <a:spcPts val="0"/>
              </a:spcBef>
              <a:spcAft>
                <a:spcPts val="0"/>
              </a:spcAft>
              <a:buClr>
                <a:schemeClr val="lt2"/>
              </a:buClr>
              <a:buSzPts val="4100"/>
              <a:buFont typeface="Lustria"/>
              <a:buNone/>
              <a:defRPr sz="41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58" name="Google Shape;58;p14"/>
          <p:cNvSpPr txBox="1">
            <a:spLocks noGrp="1"/>
          </p:cNvSpPr>
          <p:nvPr>
            <p:ph type="subTitle" idx="1"/>
          </p:nvPr>
        </p:nvSpPr>
        <p:spPr>
          <a:xfrm>
            <a:off x="1028020" y="2698754"/>
            <a:ext cx="7080000" cy="7875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R="0" lvl="0" algn="ctr" rtl="0">
              <a:spcBef>
                <a:spcPts val="300"/>
              </a:spcBef>
              <a:spcAft>
                <a:spcPts val="0"/>
              </a:spcAft>
              <a:buClr>
                <a:schemeClr val="lt2"/>
              </a:buClr>
              <a:buSzPts val="1100"/>
              <a:buFont typeface="Noto Sans Symbols"/>
              <a:buNone/>
              <a:defRPr sz="1500" b="0" i="0" u="none" strike="noStrike" cap="none">
                <a:solidFill>
                  <a:schemeClr val="lt1"/>
                </a:solidFill>
                <a:latin typeface="Lustria"/>
                <a:ea typeface="Lustria"/>
                <a:cs typeface="Lustria"/>
                <a:sym typeface="Lustria"/>
              </a:defRPr>
            </a:lvl1pPr>
            <a:lvl2pPr marR="0" lvl="1" algn="ctr" rtl="0">
              <a:spcBef>
                <a:spcPts val="500"/>
              </a:spcBef>
              <a:spcAft>
                <a:spcPts val="0"/>
              </a:spcAft>
              <a:buClr>
                <a:schemeClr val="lt2"/>
              </a:buClr>
              <a:buSzPts val="900"/>
              <a:buFont typeface="Noto Sans Symbols"/>
              <a:buNone/>
              <a:defRPr sz="1400" b="0" i="0" u="none" strike="noStrike" cap="none">
                <a:solidFill>
                  <a:schemeClr val="lt1"/>
                </a:solidFill>
                <a:latin typeface="Lustria"/>
                <a:ea typeface="Lustria"/>
                <a:cs typeface="Lustria"/>
                <a:sym typeface="Lustria"/>
              </a:defRPr>
            </a:lvl2pPr>
            <a:lvl3pPr marR="0" lvl="2" algn="ctr" rtl="0">
              <a:spcBef>
                <a:spcPts val="500"/>
              </a:spcBef>
              <a:spcAft>
                <a:spcPts val="0"/>
              </a:spcAft>
              <a:buClr>
                <a:schemeClr val="lt2"/>
              </a:buClr>
              <a:buSzPts val="800"/>
              <a:buFont typeface="Noto Sans Symbols"/>
              <a:buNone/>
              <a:defRPr sz="1200" b="0" i="0" u="none" strike="noStrike" cap="none">
                <a:solidFill>
                  <a:schemeClr val="lt1"/>
                </a:solidFill>
                <a:latin typeface="Lustria"/>
                <a:ea typeface="Lustria"/>
                <a:cs typeface="Lustria"/>
                <a:sym typeface="Lustria"/>
              </a:defRPr>
            </a:lvl3pPr>
            <a:lvl4pPr marR="0" lvl="3" algn="ctr"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4pPr>
            <a:lvl5pPr marR="0" lvl="4" algn="ctr"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5pPr>
            <a:lvl6pPr marR="0" lvl="5" algn="ctr"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6pPr>
            <a:lvl7pPr marR="0" lvl="6" algn="ctr"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7pPr>
            <a:lvl8pPr marR="0" lvl="7" algn="ctr"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8pPr>
            <a:lvl9pPr marR="0" lvl="8" algn="ctr" rtl="0">
              <a:spcBef>
                <a:spcPts val="500"/>
              </a:spcBef>
              <a:spcAft>
                <a:spcPts val="50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9pPr>
          </a:lstStyle>
          <a:p>
            <a:endParaRPr/>
          </a:p>
        </p:txBody>
      </p:sp>
      <p:sp>
        <p:nvSpPr>
          <p:cNvPr id="59" name="Google Shape;59;p14"/>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60" name="Google Shape;60;p14"/>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61" name="Google Shape;61;p14"/>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rgbClr val="F2F2F2"/>
                </a:solidFill>
                <a:latin typeface="Lustria"/>
                <a:ea typeface="Lustria"/>
                <a:cs typeface="Lustria"/>
                <a:sym typeface="Lustria"/>
              </a:defRPr>
            </a:lvl1pPr>
            <a:lvl2pPr marL="0" marR="0" lvl="1" indent="0" algn="r" rtl="0">
              <a:spcBef>
                <a:spcPts val="0"/>
              </a:spcBef>
              <a:buNone/>
              <a:defRPr sz="800" b="0" i="0" u="none" strike="noStrike" cap="none">
                <a:solidFill>
                  <a:srgbClr val="F2F2F2"/>
                </a:solidFill>
                <a:latin typeface="Lustria"/>
                <a:ea typeface="Lustria"/>
                <a:cs typeface="Lustria"/>
                <a:sym typeface="Lustria"/>
              </a:defRPr>
            </a:lvl2pPr>
            <a:lvl3pPr marL="0" marR="0" lvl="2" indent="0" algn="r" rtl="0">
              <a:spcBef>
                <a:spcPts val="0"/>
              </a:spcBef>
              <a:buNone/>
              <a:defRPr sz="800" b="0" i="0" u="none" strike="noStrike" cap="none">
                <a:solidFill>
                  <a:srgbClr val="F2F2F2"/>
                </a:solidFill>
                <a:latin typeface="Lustria"/>
                <a:ea typeface="Lustria"/>
                <a:cs typeface="Lustria"/>
                <a:sym typeface="Lustria"/>
              </a:defRPr>
            </a:lvl3pPr>
            <a:lvl4pPr marL="0" marR="0" lvl="3" indent="0" algn="r" rtl="0">
              <a:spcBef>
                <a:spcPts val="0"/>
              </a:spcBef>
              <a:buNone/>
              <a:defRPr sz="800" b="0" i="0" u="none" strike="noStrike" cap="none">
                <a:solidFill>
                  <a:srgbClr val="F2F2F2"/>
                </a:solidFill>
                <a:latin typeface="Lustria"/>
                <a:ea typeface="Lustria"/>
                <a:cs typeface="Lustria"/>
                <a:sym typeface="Lustria"/>
              </a:defRPr>
            </a:lvl4pPr>
            <a:lvl5pPr marL="0" marR="0" lvl="4" indent="0" algn="r" rtl="0">
              <a:spcBef>
                <a:spcPts val="0"/>
              </a:spcBef>
              <a:buNone/>
              <a:defRPr sz="800" b="0" i="0" u="none" strike="noStrike" cap="none">
                <a:solidFill>
                  <a:srgbClr val="F2F2F2"/>
                </a:solidFill>
                <a:latin typeface="Lustria"/>
                <a:ea typeface="Lustria"/>
                <a:cs typeface="Lustria"/>
                <a:sym typeface="Lustria"/>
              </a:defRPr>
            </a:lvl5pPr>
            <a:lvl6pPr marL="0" marR="0" lvl="5" indent="0" algn="r" rtl="0">
              <a:spcBef>
                <a:spcPts val="0"/>
              </a:spcBef>
              <a:buNone/>
              <a:defRPr sz="800" b="0" i="0" u="none" strike="noStrike" cap="none">
                <a:solidFill>
                  <a:srgbClr val="F2F2F2"/>
                </a:solidFill>
                <a:latin typeface="Lustria"/>
                <a:ea typeface="Lustria"/>
                <a:cs typeface="Lustria"/>
                <a:sym typeface="Lustria"/>
              </a:defRPr>
            </a:lvl6pPr>
            <a:lvl7pPr marL="0" marR="0" lvl="6" indent="0" algn="r" rtl="0">
              <a:spcBef>
                <a:spcPts val="0"/>
              </a:spcBef>
              <a:buNone/>
              <a:defRPr sz="800" b="0" i="0" u="none" strike="noStrike" cap="none">
                <a:solidFill>
                  <a:srgbClr val="F2F2F2"/>
                </a:solidFill>
                <a:latin typeface="Lustria"/>
                <a:ea typeface="Lustria"/>
                <a:cs typeface="Lustria"/>
                <a:sym typeface="Lustria"/>
              </a:defRPr>
            </a:lvl7pPr>
            <a:lvl8pPr marL="0" marR="0" lvl="7" indent="0" algn="r" rtl="0">
              <a:spcBef>
                <a:spcPts val="0"/>
              </a:spcBef>
              <a:buNone/>
              <a:defRPr sz="800" b="0" i="0" u="none" strike="noStrike" cap="none">
                <a:solidFill>
                  <a:srgbClr val="F2F2F2"/>
                </a:solidFill>
                <a:latin typeface="Lustria"/>
                <a:ea typeface="Lustria"/>
                <a:cs typeface="Lustria"/>
                <a:sym typeface="Lustria"/>
              </a:defRPr>
            </a:lvl8pPr>
            <a:lvl9pPr marL="0" marR="0" lvl="8" indent="0" algn="r" rtl="0">
              <a:spcBef>
                <a:spcPts val="0"/>
              </a:spcBef>
              <a:buNone/>
              <a:defRPr sz="800" b="0" i="0" u="none" strike="noStrike" cap="none">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64" name="Google Shape;64;p15"/>
          <p:cNvSpPr txBox="1">
            <a:spLocks noGrp="1"/>
          </p:cNvSpPr>
          <p:nvPr>
            <p:ph type="body" idx="1"/>
          </p:nvPr>
        </p:nvSpPr>
        <p:spPr>
          <a:xfrm>
            <a:off x="685346" y="1299337"/>
            <a:ext cx="3795300" cy="3044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65" name="Google Shape;65;p15"/>
          <p:cNvSpPr txBox="1">
            <a:spLocks noGrp="1"/>
          </p:cNvSpPr>
          <p:nvPr>
            <p:ph type="body" idx="2"/>
          </p:nvPr>
        </p:nvSpPr>
        <p:spPr>
          <a:xfrm>
            <a:off x="4652169" y="1299337"/>
            <a:ext cx="3798300" cy="3044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66" name="Google Shape;66;p15"/>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67" name="Google Shape;67;p15"/>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68" name="Google Shape;68;p15"/>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rgbClr val="F2F2F2"/>
                </a:solidFill>
                <a:latin typeface="Lustria"/>
                <a:ea typeface="Lustria"/>
                <a:cs typeface="Lustria"/>
                <a:sym typeface="Lustria"/>
              </a:defRPr>
            </a:lvl1pPr>
            <a:lvl2pPr marL="0" marR="0" lvl="1" indent="0" algn="r" rtl="0">
              <a:spcBef>
                <a:spcPts val="0"/>
              </a:spcBef>
              <a:buNone/>
              <a:defRPr sz="800" b="0" i="0" u="none" strike="noStrike" cap="none">
                <a:solidFill>
                  <a:srgbClr val="F2F2F2"/>
                </a:solidFill>
                <a:latin typeface="Lustria"/>
                <a:ea typeface="Lustria"/>
                <a:cs typeface="Lustria"/>
                <a:sym typeface="Lustria"/>
              </a:defRPr>
            </a:lvl2pPr>
            <a:lvl3pPr marL="0" marR="0" lvl="2" indent="0" algn="r" rtl="0">
              <a:spcBef>
                <a:spcPts val="0"/>
              </a:spcBef>
              <a:buNone/>
              <a:defRPr sz="800" b="0" i="0" u="none" strike="noStrike" cap="none">
                <a:solidFill>
                  <a:srgbClr val="F2F2F2"/>
                </a:solidFill>
                <a:latin typeface="Lustria"/>
                <a:ea typeface="Lustria"/>
                <a:cs typeface="Lustria"/>
                <a:sym typeface="Lustria"/>
              </a:defRPr>
            </a:lvl3pPr>
            <a:lvl4pPr marL="0" marR="0" lvl="3" indent="0" algn="r" rtl="0">
              <a:spcBef>
                <a:spcPts val="0"/>
              </a:spcBef>
              <a:buNone/>
              <a:defRPr sz="800" b="0" i="0" u="none" strike="noStrike" cap="none">
                <a:solidFill>
                  <a:srgbClr val="F2F2F2"/>
                </a:solidFill>
                <a:latin typeface="Lustria"/>
                <a:ea typeface="Lustria"/>
                <a:cs typeface="Lustria"/>
                <a:sym typeface="Lustria"/>
              </a:defRPr>
            </a:lvl4pPr>
            <a:lvl5pPr marL="0" marR="0" lvl="4" indent="0" algn="r" rtl="0">
              <a:spcBef>
                <a:spcPts val="0"/>
              </a:spcBef>
              <a:buNone/>
              <a:defRPr sz="800" b="0" i="0" u="none" strike="noStrike" cap="none">
                <a:solidFill>
                  <a:srgbClr val="F2F2F2"/>
                </a:solidFill>
                <a:latin typeface="Lustria"/>
                <a:ea typeface="Lustria"/>
                <a:cs typeface="Lustria"/>
                <a:sym typeface="Lustria"/>
              </a:defRPr>
            </a:lvl5pPr>
            <a:lvl6pPr marL="0" marR="0" lvl="5" indent="0" algn="r" rtl="0">
              <a:spcBef>
                <a:spcPts val="0"/>
              </a:spcBef>
              <a:buNone/>
              <a:defRPr sz="800" b="0" i="0" u="none" strike="noStrike" cap="none">
                <a:solidFill>
                  <a:srgbClr val="F2F2F2"/>
                </a:solidFill>
                <a:latin typeface="Lustria"/>
                <a:ea typeface="Lustria"/>
                <a:cs typeface="Lustria"/>
                <a:sym typeface="Lustria"/>
              </a:defRPr>
            </a:lvl6pPr>
            <a:lvl7pPr marL="0" marR="0" lvl="6" indent="0" algn="r" rtl="0">
              <a:spcBef>
                <a:spcPts val="0"/>
              </a:spcBef>
              <a:buNone/>
              <a:defRPr sz="800" b="0" i="0" u="none" strike="noStrike" cap="none">
                <a:solidFill>
                  <a:srgbClr val="F2F2F2"/>
                </a:solidFill>
                <a:latin typeface="Lustria"/>
                <a:ea typeface="Lustria"/>
                <a:cs typeface="Lustria"/>
                <a:sym typeface="Lustria"/>
              </a:defRPr>
            </a:lvl7pPr>
            <a:lvl8pPr marL="0" marR="0" lvl="7" indent="0" algn="r" rtl="0">
              <a:spcBef>
                <a:spcPts val="0"/>
              </a:spcBef>
              <a:buNone/>
              <a:defRPr sz="800" b="0" i="0" u="none" strike="noStrike" cap="none">
                <a:solidFill>
                  <a:srgbClr val="F2F2F2"/>
                </a:solidFill>
                <a:latin typeface="Lustria"/>
                <a:ea typeface="Lustria"/>
                <a:cs typeface="Lustria"/>
                <a:sym typeface="Lustria"/>
              </a:defRPr>
            </a:lvl8pPr>
            <a:lvl9pPr marL="0" marR="0" lvl="8" indent="0" algn="r" rtl="0">
              <a:spcBef>
                <a:spcPts val="0"/>
              </a:spcBef>
              <a:buNone/>
              <a:defRPr sz="800" b="0" i="0" u="none" strike="noStrike" cap="none">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71" name="Google Shape;71;p16"/>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72" name="Google Shape;72;p16"/>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rgbClr val="F2F2F2"/>
                </a:solidFill>
                <a:latin typeface="Lustria"/>
                <a:ea typeface="Lustria"/>
                <a:cs typeface="Lustria"/>
                <a:sym typeface="Lustria"/>
              </a:defRPr>
            </a:lvl1pPr>
            <a:lvl2pPr marL="0" marR="0" lvl="1" indent="0" algn="r" rtl="0">
              <a:spcBef>
                <a:spcPts val="0"/>
              </a:spcBef>
              <a:buNone/>
              <a:defRPr sz="800" b="0" i="0" u="none" strike="noStrike" cap="none">
                <a:solidFill>
                  <a:srgbClr val="F2F2F2"/>
                </a:solidFill>
                <a:latin typeface="Lustria"/>
                <a:ea typeface="Lustria"/>
                <a:cs typeface="Lustria"/>
                <a:sym typeface="Lustria"/>
              </a:defRPr>
            </a:lvl2pPr>
            <a:lvl3pPr marL="0" marR="0" lvl="2" indent="0" algn="r" rtl="0">
              <a:spcBef>
                <a:spcPts val="0"/>
              </a:spcBef>
              <a:buNone/>
              <a:defRPr sz="800" b="0" i="0" u="none" strike="noStrike" cap="none">
                <a:solidFill>
                  <a:srgbClr val="F2F2F2"/>
                </a:solidFill>
                <a:latin typeface="Lustria"/>
                <a:ea typeface="Lustria"/>
                <a:cs typeface="Lustria"/>
                <a:sym typeface="Lustria"/>
              </a:defRPr>
            </a:lvl3pPr>
            <a:lvl4pPr marL="0" marR="0" lvl="3" indent="0" algn="r" rtl="0">
              <a:spcBef>
                <a:spcPts val="0"/>
              </a:spcBef>
              <a:buNone/>
              <a:defRPr sz="800" b="0" i="0" u="none" strike="noStrike" cap="none">
                <a:solidFill>
                  <a:srgbClr val="F2F2F2"/>
                </a:solidFill>
                <a:latin typeface="Lustria"/>
                <a:ea typeface="Lustria"/>
                <a:cs typeface="Lustria"/>
                <a:sym typeface="Lustria"/>
              </a:defRPr>
            </a:lvl4pPr>
            <a:lvl5pPr marL="0" marR="0" lvl="4" indent="0" algn="r" rtl="0">
              <a:spcBef>
                <a:spcPts val="0"/>
              </a:spcBef>
              <a:buNone/>
              <a:defRPr sz="800" b="0" i="0" u="none" strike="noStrike" cap="none">
                <a:solidFill>
                  <a:srgbClr val="F2F2F2"/>
                </a:solidFill>
                <a:latin typeface="Lustria"/>
                <a:ea typeface="Lustria"/>
                <a:cs typeface="Lustria"/>
                <a:sym typeface="Lustria"/>
              </a:defRPr>
            </a:lvl5pPr>
            <a:lvl6pPr marL="0" marR="0" lvl="5" indent="0" algn="r" rtl="0">
              <a:spcBef>
                <a:spcPts val="0"/>
              </a:spcBef>
              <a:buNone/>
              <a:defRPr sz="800" b="0" i="0" u="none" strike="noStrike" cap="none">
                <a:solidFill>
                  <a:srgbClr val="F2F2F2"/>
                </a:solidFill>
                <a:latin typeface="Lustria"/>
                <a:ea typeface="Lustria"/>
                <a:cs typeface="Lustria"/>
                <a:sym typeface="Lustria"/>
              </a:defRPr>
            </a:lvl6pPr>
            <a:lvl7pPr marL="0" marR="0" lvl="6" indent="0" algn="r" rtl="0">
              <a:spcBef>
                <a:spcPts val="0"/>
              </a:spcBef>
              <a:buNone/>
              <a:defRPr sz="800" b="0" i="0" u="none" strike="noStrike" cap="none">
                <a:solidFill>
                  <a:srgbClr val="F2F2F2"/>
                </a:solidFill>
                <a:latin typeface="Lustria"/>
                <a:ea typeface="Lustria"/>
                <a:cs typeface="Lustria"/>
                <a:sym typeface="Lustria"/>
              </a:defRPr>
            </a:lvl7pPr>
            <a:lvl8pPr marL="0" marR="0" lvl="7" indent="0" algn="r" rtl="0">
              <a:spcBef>
                <a:spcPts val="0"/>
              </a:spcBef>
              <a:buNone/>
              <a:defRPr sz="800" b="0" i="0" u="none" strike="noStrike" cap="none">
                <a:solidFill>
                  <a:srgbClr val="F2F2F2"/>
                </a:solidFill>
                <a:latin typeface="Lustria"/>
                <a:ea typeface="Lustria"/>
                <a:cs typeface="Lustria"/>
                <a:sym typeface="Lustria"/>
              </a:defRPr>
            </a:lvl8pPr>
            <a:lvl9pPr marL="0" marR="0" lvl="8" indent="0" algn="r" rtl="0">
              <a:spcBef>
                <a:spcPts val="0"/>
              </a:spcBef>
              <a:buNone/>
              <a:defRPr sz="800" b="0" i="0" u="none" strike="noStrike" cap="none">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75" name="Google Shape;75;p17"/>
          <p:cNvSpPr txBox="1">
            <a:spLocks noGrp="1"/>
          </p:cNvSpPr>
          <p:nvPr>
            <p:ph type="body" idx="1"/>
          </p:nvPr>
        </p:nvSpPr>
        <p:spPr>
          <a:xfrm>
            <a:off x="685346" y="1299337"/>
            <a:ext cx="7765500" cy="3044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76" name="Google Shape;76;p17"/>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77" name="Google Shape;77;p17"/>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78" name="Google Shape;78;p17"/>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9"/>
        <p:cNvGrpSpPr/>
        <p:nvPr/>
      </p:nvGrpSpPr>
      <p:grpSpPr>
        <a:xfrm>
          <a:off x="0" y="0"/>
          <a:ext cx="0" cy="0"/>
          <a:chOff x="0" y="0"/>
          <a:chExt cx="0" cy="0"/>
        </a:xfrm>
      </p:grpSpPr>
      <p:sp>
        <p:nvSpPr>
          <p:cNvPr id="80" name="Google Shape;80;p1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lt1"/>
              </a:buClr>
              <a:buSzPts val="1800"/>
              <a:buFont typeface="Lustria"/>
              <a:buNone/>
            </a:pPr>
            <a:endParaRPr sz="1800">
              <a:solidFill>
                <a:schemeClr val="lt1"/>
              </a:solidFill>
              <a:latin typeface="Lustria"/>
              <a:ea typeface="Lustria"/>
              <a:cs typeface="Lustria"/>
              <a:sym typeface="Lustria"/>
            </a:endParaRPr>
          </a:p>
        </p:txBody>
      </p:sp>
      <p:sp>
        <p:nvSpPr>
          <p:cNvPr id="81" name="Google Shape;81;p18"/>
          <p:cNvSpPr txBox="1">
            <a:spLocks noGrp="1"/>
          </p:cNvSpPr>
          <p:nvPr>
            <p:ph type="title"/>
          </p:nvPr>
        </p:nvSpPr>
        <p:spPr>
          <a:xfrm>
            <a:off x="311700" y="445025"/>
            <a:ext cx="8520600" cy="572700"/>
          </a:xfrm>
          <a:prstGeom prst="rect">
            <a:avLst/>
          </a:prstGeom>
          <a:noFill/>
          <a:ln>
            <a:noFill/>
          </a:ln>
          <a:effectLst>
            <a:outerShdw blurRad="25400">
              <a:srgbClr val="000000">
                <a:alpha val="45880"/>
              </a:srgbClr>
            </a:outerShdw>
          </a:effectLst>
        </p:spPr>
        <p:txBody>
          <a:bodyPr spcFirstLastPara="1" wrap="square" lIns="68575" tIns="68575" rIns="68575" bIns="68575" anchor="t"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82" name="Google Shape;82;p18"/>
          <p:cNvSpPr txBox="1">
            <a:spLocks noGrp="1"/>
          </p:cNvSpPr>
          <p:nvPr>
            <p:ph type="body" idx="1"/>
          </p:nvPr>
        </p:nvSpPr>
        <p:spPr>
          <a:xfrm>
            <a:off x="311700" y="1152475"/>
            <a:ext cx="8520600" cy="3416400"/>
          </a:xfrm>
          <a:prstGeom prst="rect">
            <a:avLst/>
          </a:prstGeom>
          <a:noFill/>
          <a:ln>
            <a:noFill/>
          </a:ln>
          <a:effectLst>
            <a:outerShdw blurRad="25400">
              <a:srgbClr val="000000">
                <a:alpha val="45880"/>
              </a:srgbClr>
            </a:outerShdw>
          </a:effectLst>
        </p:spPr>
        <p:txBody>
          <a:bodyPr spcFirstLastPara="1" wrap="square" lIns="68575" tIns="68575" rIns="68575" bIns="68575" anchor="t" anchorCtr="0"/>
          <a:lstStyle>
            <a:lvl1pPr marL="457200" marR="0" lvl="0" indent="-298450" algn="l" rtl="0">
              <a:spcBef>
                <a:spcPts val="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83" name="Google Shape;83;p18"/>
          <p:cNvSpPr txBox="1">
            <a:spLocks noGrp="1"/>
          </p:cNvSpPr>
          <p:nvPr>
            <p:ph type="sldNum" idx="12"/>
          </p:nvPr>
        </p:nvSpPr>
        <p:spPr>
          <a:xfrm>
            <a:off x="8472457" y="4663216"/>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86" name="Google Shape;86;p19"/>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87" name="Google Shape;87;p19"/>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88" name="Google Shape;88;p19"/>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971551" y="1320800"/>
            <a:ext cx="7193100" cy="13716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91" name="Google Shape;91;p20"/>
          <p:cNvSpPr txBox="1">
            <a:spLocks noGrp="1"/>
          </p:cNvSpPr>
          <p:nvPr>
            <p:ph type="body" idx="1"/>
          </p:nvPr>
        </p:nvSpPr>
        <p:spPr>
          <a:xfrm>
            <a:off x="971551" y="2692409"/>
            <a:ext cx="7193100" cy="11304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300"/>
              </a:spcBef>
              <a:spcAft>
                <a:spcPts val="0"/>
              </a:spcAft>
              <a:buClr>
                <a:schemeClr val="lt2"/>
              </a:buClr>
              <a:buSzPts val="1100"/>
              <a:buFont typeface="Noto Sans Symbols"/>
              <a:buNone/>
              <a:defRPr sz="15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900"/>
              <a:buFont typeface="Noto Sans Symbols"/>
              <a:buNone/>
              <a:defRPr sz="1400" b="0" i="0" u="none" strike="noStrike" cap="none">
                <a:solidFill>
                  <a:schemeClr val="lt1"/>
                </a:solidFill>
                <a:latin typeface="Lustria"/>
                <a:ea typeface="Lustria"/>
                <a:cs typeface="Lustria"/>
                <a:sym typeface="Lustria"/>
              </a:defRPr>
            </a:lvl2pPr>
            <a:lvl3pPr marL="1371600" marR="0" lvl="2" indent="-228600" algn="l" rtl="0">
              <a:spcBef>
                <a:spcPts val="500"/>
              </a:spcBef>
              <a:spcAft>
                <a:spcPts val="0"/>
              </a:spcAft>
              <a:buClr>
                <a:schemeClr val="lt2"/>
              </a:buClr>
              <a:buSzPts val="800"/>
              <a:buFont typeface="Noto Sans Symbols"/>
              <a:buNone/>
              <a:defRPr sz="1200" b="0" i="0" u="none" strike="noStrike" cap="none">
                <a:solidFill>
                  <a:schemeClr val="lt1"/>
                </a:solidFill>
                <a:latin typeface="Lustria"/>
                <a:ea typeface="Lustria"/>
                <a:cs typeface="Lustria"/>
                <a:sym typeface="Lustria"/>
              </a:defRPr>
            </a:lvl3pPr>
            <a:lvl4pPr marL="1828800" marR="0" lvl="3" indent="-228600" algn="l"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4pPr>
            <a:lvl5pPr marL="2286000" marR="0" lvl="4" indent="-228600" algn="l"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5pPr>
            <a:lvl6pPr marL="2743200" marR="0" lvl="5" indent="-228600" algn="l"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6pPr>
            <a:lvl7pPr marL="3200400" marR="0" lvl="6" indent="-228600" algn="l"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7pPr>
            <a:lvl8pPr marL="3657600" marR="0" lvl="7" indent="-228600" algn="l" rtl="0">
              <a:spcBef>
                <a:spcPts val="500"/>
              </a:spcBef>
              <a:spcAft>
                <a:spcPts val="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8pPr>
            <a:lvl9pPr marL="4114800" marR="0" lvl="8" indent="-228600" algn="l" rtl="0">
              <a:spcBef>
                <a:spcPts val="500"/>
              </a:spcBef>
              <a:spcAft>
                <a:spcPts val="500"/>
              </a:spcAft>
              <a:buClr>
                <a:schemeClr val="lt2"/>
              </a:buClr>
              <a:buSzPts val="700"/>
              <a:buFont typeface="Noto Sans Symbols"/>
              <a:buNone/>
              <a:defRPr sz="1100" b="0" i="0" u="none" strike="noStrike" cap="none">
                <a:solidFill>
                  <a:schemeClr val="lt1"/>
                </a:solidFill>
                <a:latin typeface="Lustria"/>
                <a:ea typeface="Lustria"/>
                <a:cs typeface="Lustria"/>
                <a:sym typeface="Lustria"/>
              </a:defRPr>
            </a:lvl9pPr>
          </a:lstStyle>
          <a:p>
            <a:endParaRPr/>
          </a:p>
        </p:txBody>
      </p:sp>
      <p:sp>
        <p:nvSpPr>
          <p:cNvPr id="92" name="Google Shape;92;p20"/>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93" name="Google Shape;93;p20"/>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94" name="Google Shape;94;p20"/>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5"/>
        <p:cNvGrpSpPr/>
        <p:nvPr/>
      </p:nvGrpSpPr>
      <p:grpSpPr>
        <a:xfrm>
          <a:off x="0" y="0"/>
          <a:ext cx="0" cy="0"/>
          <a:chOff x="0" y="0"/>
          <a:chExt cx="0" cy="0"/>
        </a:xfrm>
      </p:grpSpPr>
      <p:pic>
        <p:nvPicPr>
          <p:cNvPr id="96" name="Google Shape;96;p21" descr="Slate-V2-HD-compPhotoInset.png"/>
          <p:cNvPicPr preferRelativeResize="0"/>
          <p:nvPr/>
        </p:nvPicPr>
        <p:blipFill rotWithShape="1">
          <a:blip r:embed="rId2">
            <a:alphaModFix/>
          </a:blip>
          <a:srcRect/>
          <a:stretch/>
        </p:blipFill>
        <p:spPr>
          <a:xfrm>
            <a:off x="685346" y="1300880"/>
            <a:ext cx="3816803" cy="3111576"/>
          </a:xfrm>
          <a:prstGeom prst="rect">
            <a:avLst/>
          </a:prstGeom>
          <a:noFill/>
          <a:ln>
            <a:noFill/>
          </a:ln>
        </p:spPr>
      </p:pic>
      <p:pic>
        <p:nvPicPr>
          <p:cNvPr id="97" name="Google Shape;97;p21" descr="Slate-V2-HD-compPhotoInset.png"/>
          <p:cNvPicPr preferRelativeResize="0"/>
          <p:nvPr/>
        </p:nvPicPr>
        <p:blipFill rotWithShape="1">
          <a:blip r:embed="rId2">
            <a:alphaModFix/>
          </a:blip>
          <a:srcRect/>
          <a:stretch/>
        </p:blipFill>
        <p:spPr>
          <a:xfrm>
            <a:off x="4633864" y="1300880"/>
            <a:ext cx="3816803" cy="3111576"/>
          </a:xfrm>
          <a:prstGeom prst="rect">
            <a:avLst/>
          </a:prstGeom>
          <a:noFill/>
          <a:ln>
            <a:noFill/>
          </a:ln>
        </p:spPr>
      </p:pic>
      <p:sp>
        <p:nvSpPr>
          <p:cNvPr id="98" name="Google Shape;98;p21"/>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99" name="Google Shape;99;p21"/>
          <p:cNvSpPr txBox="1">
            <a:spLocks noGrp="1"/>
          </p:cNvSpPr>
          <p:nvPr>
            <p:ph type="body" idx="1"/>
          </p:nvPr>
        </p:nvSpPr>
        <p:spPr>
          <a:xfrm>
            <a:off x="754404" y="1376440"/>
            <a:ext cx="3657000" cy="4086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400"/>
              </a:spcBef>
              <a:spcAft>
                <a:spcPts val="0"/>
              </a:spcAft>
              <a:buClr>
                <a:schemeClr val="lt2"/>
              </a:buClr>
              <a:buSzPts val="1300"/>
              <a:buFont typeface="Noto Sans Symbols"/>
              <a:buNone/>
              <a:defRPr sz="18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00" name="Google Shape;100;p21"/>
          <p:cNvSpPr txBox="1">
            <a:spLocks noGrp="1"/>
          </p:cNvSpPr>
          <p:nvPr>
            <p:ph type="body" idx="2"/>
          </p:nvPr>
        </p:nvSpPr>
        <p:spPr>
          <a:xfrm>
            <a:off x="754404" y="1785103"/>
            <a:ext cx="3657000" cy="25584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85750" algn="l" rtl="0">
              <a:spcBef>
                <a:spcPts val="3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1pPr>
            <a:lvl2pPr marL="914400" marR="0" lvl="1"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2pPr>
            <a:lvl3pPr marL="1371600" marR="0" lvl="2"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3pPr>
            <a:lvl4pPr marL="1828800" marR="0" lvl="3" indent="-266700" algn="l" rtl="0">
              <a:spcBef>
                <a:spcPts val="500"/>
              </a:spcBef>
              <a:spcAft>
                <a:spcPts val="0"/>
              </a:spcAft>
              <a:buClr>
                <a:schemeClr val="lt2"/>
              </a:buClr>
              <a:buSzPts val="600"/>
              <a:buFont typeface="Noto Sans Symbols"/>
              <a:buChar char="◈"/>
              <a:defRPr sz="900" b="0" i="0" u="none" strike="noStrike" cap="none">
                <a:solidFill>
                  <a:schemeClr val="lt2"/>
                </a:solidFill>
                <a:latin typeface="Lustria"/>
                <a:ea typeface="Lustria"/>
                <a:cs typeface="Lustria"/>
                <a:sym typeface="Lustria"/>
              </a:defRPr>
            </a:lvl4pPr>
            <a:lvl5pPr marL="2286000" marR="0" lvl="4" indent="-266700" algn="l" rtl="0">
              <a:spcBef>
                <a:spcPts val="500"/>
              </a:spcBef>
              <a:spcAft>
                <a:spcPts val="0"/>
              </a:spcAft>
              <a:buClr>
                <a:schemeClr val="lt2"/>
              </a:buClr>
              <a:buSzPts val="600"/>
              <a:buFont typeface="Noto Sans Symbols"/>
              <a:buChar char="◈"/>
              <a:defRPr sz="9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101" name="Google Shape;101;p21"/>
          <p:cNvSpPr txBox="1">
            <a:spLocks noGrp="1"/>
          </p:cNvSpPr>
          <p:nvPr>
            <p:ph type="body" idx="3"/>
          </p:nvPr>
        </p:nvSpPr>
        <p:spPr>
          <a:xfrm>
            <a:off x="4721225" y="1376440"/>
            <a:ext cx="3671400" cy="4086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400"/>
              </a:spcBef>
              <a:spcAft>
                <a:spcPts val="0"/>
              </a:spcAft>
              <a:buClr>
                <a:schemeClr val="lt2"/>
              </a:buClr>
              <a:buSzPts val="1300"/>
              <a:buFont typeface="Noto Sans Symbols"/>
              <a:buNone/>
              <a:defRPr sz="18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02" name="Google Shape;102;p21"/>
          <p:cNvSpPr txBox="1">
            <a:spLocks noGrp="1"/>
          </p:cNvSpPr>
          <p:nvPr>
            <p:ph type="body" idx="4"/>
          </p:nvPr>
        </p:nvSpPr>
        <p:spPr>
          <a:xfrm>
            <a:off x="4721225" y="1785103"/>
            <a:ext cx="3671400" cy="25584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85750" algn="l" rtl="0">
              <a:spcBef>
                <a:spcPts val="3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1pPr>
            <a:lvl2pPr marL="914400" marR="0" lvl="1"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2pPr>
            <a:lvl3pPr marL="1371600" marR="0" lvl="2"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3pPr>
            <a:lvl4pPr marL="1828800" marR="0" lvl="3" indent="-266700" algn="l" rtl="0">
              <a:spcBef>
                <a:spcPts val="500"/>
              </a:spcBef>
              <a:spcAft>
                <a:spcPts val="0"/>
              </a:spcAft>
              <a:buClr>
                <a:schemeClr val="lt2"/>
              </a:buClr>
              <a:buSzPts val="600"/>
              <a:buFont typeface="Noto Sans Symbols"/>
              <a:buChar char="◈"/>
              <a:defRPr sz="900" b="0" i="0" u="none" strike="noStrike" cap="none">
                <a:solidFill>
                  <a:schemeClr val="lt2"/>
                </a:solidFill>
                <a:latin typeface="Lustria"/>
                <a:ea typeface="Lustria"/>
                <a:cs typeface="Lustria"/>
                <a:sym typeface="Lustria"/>
              </a:defRPr>
            </a:lvl4pPr>
            <a:lvl5pPr marL="2286000" marR="0" lvl="4" indent="-266700" algn="l" rtl="0">
              <a:spcBef>
                <a:spcPts val="500"/>
              </a:spcBef>
              <a:spcAft>
                <a:spcPts val="0"/>
              </a:spcAft>
              <a:buClr>
                <a:schemeClr val="lt2"/>
              </a:buClr>
              <a:buSzPts val="600"/>
              <a:buFont typeface="Noto Sans Symbols"/>
              <a:buChar char="◈"/>
              <a:defRPr sz="9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103" name="Google Shape;103;p21"/>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04" name="Google Shape;104;p21"/>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05" name="Google Shape;105;p21"/>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85346" y="457200"/>
            <a:ext cx="2780100" cy="13665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R="0" lvl="0" algn="ctr" rtl="0">
              <a:spcBef>
                <a:spcPts val="0"/>
              </a:spcBef>
              <a:spcAft>
                <a:spcPts val="0"/>
              </a:spcAft>
              <a:buClr>
                <a:schemeClr val="lt2"/>
              </a:buClr>
              <a:buSzPts val="1800"/>
              <a:buFont typeface="Lustria"/>
              <a:buNone/>
              <a:defRPr sz="18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08" name="Google Shape;108;p22"/>
          <p:cNvSpPr txBox="1">
            <a:spLocks noGrp="1"/>
          </p:cNvSpPr>
          <p:nvPr>
            <p:ph type="body" idx="1"/>
          </p:nvPr>
        </p:nvSpPr>
        <p:spPr>
          <a:xfrm>
            <a:off x="3641725" y="457200"/>
            <a:ext cx="4809000" cy="38862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109" name="Google Shape;109;p22"/>
          <p:cNvSpPr txBox="1">
            <a:spLocks noGrp="1"/>
          </p:cNvSpPr>
          <p:nvPr>
            <p:ph type="body" idx="2"/>
          </p:nvPr>
        </p:nvSpPr>
        <p:spPr>
          <a:xfrm>
            <a:off x="685346" y="1823638"/>
            <a:ext cx="2780100" cy="25197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10" name="Google Shape;110;p22"/>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11" name="Google Shape;111;p22"/>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12" name="Google Shape;112;p22"/>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3"/>
        <p:cNvGrpSpPr/>
        <p:nvPr/>
      </p:nvGrpSpPr>
      <p:grpSpPr>
        <a:xfrm>
          <a:off x="0" y="0"/>
          <a:ext cx="0" cy="0"/>
          <a:chOff x="0" y="0"/>
          <a:chExt cx="0" cy="0"/>
        </a:xfrm>
      </p:grpSpPr>
      <p:pic>
        <p:nvPicPr>
          <p:cNvPr id="114" name="Google Shape;114;p23" descr="Slate-V2-HD-vertPhotoInset.png"/>
          <p:cNvPicPr preferRelativeResize="0"/>
          <p:nvPr/>
        </p:nvPicPr>
        <p:blipFill rotWithShape="1">
          <a:blip r:embed="rId2">
            <a:alphaModFix/>
          </a:blip>
          <a:srcRect/>
          <a:stretch/>
        </p:blipFill>
        <p:spPr>
          <a:xfrm>
            <a:off x="5470249" y="457200"/>
            <a:ext cx="2688125" cy="3903625"/>
          </a:xfrm>
          <a:prstGeom prst="rect">
            <a:avLst/>
          </a:prstGeom>
          <a:noFill/>
          <a:ln>
            <a:noFill/>
          </a:ln>
        </p:spPr>
      </p:pic>
      <p:sp>
        <p:nvSpPr>
          <p:cNvPr id="115" name="Google Shape;115;p23"/>
          <p:cNvSpPr txBox="1">
            <a:spLocks noGrp="1"/>
          </p:cNvSpPr>
          <p:nvPr>
            <p:ph type="title"/>
          </p:nvPr>
        </p:nvSpPr>
        <p:spPr>
          <a:xfrm>
            <a:off x="685346" y="457442"/>
            <a:ext cx="4451100" cy="13722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R="0" lvl="0" algn="ctr" rtl="0">
              <a:spcBef>
                <a:spcPts val="0"/>
              </a:spcBef>
              <a:spcAft>
                <a:spcPts val="0"/>
              </a:spcAft>
              <a:buClr>
                <a:schemeClr val="lt2"/>
              </a:buClr>
              <a:buSzPts val="2400"/>
              <a:buFont typeface="Lustria"/>
              <a:buNone/>
              <a:defRPr sz="24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16" name="Google Shape;116;p23"/>
          <p:cNvSpPr>
            <a:spLocks noGrp="1"/>
          </p:cNvSpPr>
          <p:nvPr>
            <p:ph type="pic" idx="2"/>
          </p:nvPr>
        </p:nvSpPr>
        <p:spPr>
          <a:xfrm>
            <a:off x="5581913" y="572777"/>
            <a:ext cx="2456700" cy="3684600"/>
          </a:xfrm>
          <a:prstGeom prst="rect">
            <a:avLst/>
          </a:prstGeom>
          <a:noFill/>
          <a:ln>
            <a:noFill/>
          </a:ln>
          <a:effectLst>
            <a:outerShdw blurRad="38100" dist="25400" dir="4440000">
              <a:srgbClr val="000000">
                <a:alpha val="35690"/>
              </a:srgbClr>
            </a:outerShdw>
          </a:effectLst>
        </p:spPr>
        <p:txBody>
          <a:bodyPr spcFirstLastPara="1" wrap="square" lIns="68575" tIns="34275" rIns="68575" bIns="34275" anchor="t" anchorCtr="0"/>
          <a:lstStyle>
            <a:lvl1pPr marR="0" lvl="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R="0" lvl="1"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2pPr>
            <a:lvl3pPr marR="0" lvl="2"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3pPr>
            <a:lvl4pPr marR="0" lvl="3"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4pPr>
            <a:lvl5pPr marR="0" lvl="4"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5pPr>
            <a:lvl6pPr marR="0" lvl="5"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6pPr>
            <a:lvl7pPr marR="0" lvl="6"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7pPr>
            <a:lvl8pPr marR="0" lvl="7"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8pPr>
            <a:lvl9pPr marR="0" lvl="8" algn="l" rtl="0">
              <a:spcBef>
                <a:spcPts val="500"/>
              </a:spcBef>
              <a:spcAft>
                <a:spcPts val="50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9pPr>
          </a:lstStyle>
          <a:p>
            <a:endParaRPr/>
          </a:p>
        </p:txBody>
      </p:sp>
      <p:sp>
        <p:nvSpPr>
          <p:cNvPr id="117" name="Google Shape;117;p23"/>
          <p:cNvSpPr txBox="1">
            <a:spLocks noGrp="1"/>
          </p:cNvSpPr>
          <p:nvPr>
            <p:ph type="body" idx="1"/>
          </p:nvPr>
        </p:nvSpPr>
        <p:spPr>
          <a:xfrm>
            <a:off x="685346" y="1829446"/>
            <a:ext cx="4451100" cy="25320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18" name="Google Shape;118;p23"/>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19" name="Google Shape;119;p23"/>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20" name="Google Shape;120;p23"/>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21"/>
        <p:cNvGrpSpPr/>
        <p:nvPr/>
      </p:nvGrpSpPr>
      <p:grpSpPr>
        <a:xfrm>
          <a:off x="0" y="0"/>
          <a:ext cx="0" cy="0"/>
          <a:chOff x="0" y="0"/>
          <a:chExt cx="0" cy="0"/>
        </a:xfrm>
      </p:grpSpPr>
      <p:pic>
        <p:nvPicPr>
          <p:cNvPr id="122" name="Google Shape;122;p24" descr="Slate-V2-HD-panoPhotoInset.png"/>
          <p:cNvPicPr preferRelativeResize="0"/>
          <p:nvPr/>
        </p:nvPicPr>
        <p:blipFill rotWithShape="1">
          <a:blip r:embed="rId2">
            <a:alphaModFix/>
          </a:blip>
          <a:srcRect/>
          <a:stretch/>
        </p:blipFill>
        <p:spPr>
          <a:xfrm>
            <a:off x="760412" y="410855"/>
            <a:ext cx="7606349" cy="2862605"/>
          </a:xfrm>
          <a:prstGeom prst="rect">
            <a:avLst/>
          </a:prstGeom>
          <a:noFill/>
          <a:ln>
            <a:noFill/>
          </a:ln>
        </p:spPr>
      </p:pic>
      <p:sp>
        <p:nvSpPr>
          <p:cNvPr id="123" name="Google Shape;123;p24"/>
          <p:cNvSpPr txBox="1">
            <a:spLocks noGrp="1"/>
          </p:cNvSpPr>
          <p:nvPr>
            <p:ph type="title"/>
          </p:nvPr>
        </p:nvSpPr>
        <p:spPr>
          <a:xfrm>
            <a:off x="685354" y="3423941"/>
            <a:ext cx="7766400" cy="4077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R="0" lvl="0" algn="ctr" rtl="0">
              <a:spcBef>
                <a:spcPts val="0"/>
              </a:spcBef>
              <a:spcAft>
                <a:spcPts val="0"/>
              </a:spcAft>
              <a:buClr>
                <a:schemeClr val="lt2"/>
              </a:buClr>
              <a:buSzPts val="2100"/>
              <a:buFont typeface="Lustria"/>
              <a:buNone/>
              <a:defRPr sz="21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24" name="Google Shape;124;p24"/>
          <p:cNvSpPr>
            <a:spLocks noGrp="1"/>
          </p:cNvSpPr>
          <p:nvPr>
            <p:ph type="pic" idx="2"/>
          </p:nvPr>
        </p:nvSpPr>
        <p:spPr>
          <a:xfrm>
            <a:off x="877012" y="521257"/>
            <a:ext cx="7383900" cy="2644200"/>
          </a:xfrm>
          <a:prstGeom prst="rect">
            <a:avLst/>
          </a:prstGeom>
          <a:noFill/>
          <a:ln>
            <a:noFill/>
          </a:ln>
          <a:effectLst>
            <a:outerShdw blurRad="38100" dist="25400" dir="4440000">
              <a:srgbClr val="000000">
                <a:alpha val="35690"/>
              </a:srgbClr>
            </a:outerShdw>
          </a:effectLst>
        </p:spPr>
        <p:txBody>
          <a:bodyPr spcFirstLastPara="1" wrap="square" lIns="68575" tIns="34275" rIns="68575" bIns="34275" anchor="t" anchorCtr="0"/>
          <a:lstStyle>
            <a:lvl1pPr marR="0" lvl="0" algn="ctr" rtl="0">
              <a:spcBef>
                <a:spcPts val="3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1pPr>
            <a:lvl2pPr marR="0" lvl="1"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2pPr>
            <a:lvl3pPr marR="0" lvl="2"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3pPr>
            <a:lvl4pPr marR="0" lvl="3"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4pPr>
            <a:lvl5pPr marR="0" lvl="4"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5pPr>
            <a:lvl6pPr marR="0" lvl="5"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6pPr>
            <a:lvl7pPr marR="0" lvl="6"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7pPr>
            <a:lvl8pPr marR="0" lvl="7" algn="l" rtl="0">
              <a:spcBef>
                <a:spcPts val="500"/>
              </a:spcBef>
              <a:spcAft>
                <a:spcPts val="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8pPr>
            <a:lvl9pPr marR="0" lvl="8" algn="l" rtl="0">
              <a:spcBef>
                <a:spcPts val="500"/>
              </a:spcBef>
              <a:spcAft>
                <a:spcPts val="500"/>
              </a:spcAft>
              <a:buClr>
                <a:schemeClr val="lt2"/>
              </a:buClr>
              <a:buSzPts val="1100"/>
              <a:buFont typeface="Noto Sans Symbols"/>
              <a:buNone/>
              <a:defRPr sz="1500" b="0" i="0" u="none" strike="noStrike" cap="none">
                <a:solidFill>
                  <a:schemeClr val="lt2"/>
                </a:solidFill>
                <a:latin typeface="Lustria"/>
                <a:ea typeface="Lustria"/>
                <a:cs typeface="Lustria"/>
                <a:sym typeface="Lustria"/>
              </a:defRPr>
            </a:lvl9pPr>
          </a:lstStyle>
          <a:p>
            <a:endParaRPr/>
          </a:p>
        </p:txBody>
      </p:sp>
      <p:sp>
        <p:nvSpPr>
          <p:cNvPr id="125" name="Google Shape;125;p24"/>
          <p:cNvSpPr txBox="1">
            <a:spLocks noGrp="1"/>
          </p:cNvSpPr>
          <p:nvPr>
            <p:ph type="body" idx="1"/>
          </p:nvPr>
        </p:nvSpPr>
        <p:spPr>
          <a:xfrm>
            <a:off x="685346" y="3831546"/>
            <a:ext cx="7765500" cy="5118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9pPr>
          </a:lstStyle>
          <a:p>
            <a:endParaRPr/>
          </a:p>
        </p:txBody>
      </p:sp>
      <p:sp>
        <p:nvSpPr>
          <p:cNvPr id="126" name="Google Shape;126;p24"/>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27" name="Google Shape;127;p24"/>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28" name="Google Shape;128;p24"/>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685346" y="456328"/>
            <a:ext cx="7765500" cy="2650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2400"/>
              <a:buFont typeface="Lustria"/>
              <a:buNone/>
              <a:defRPr sz="24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31" name="Google Shape;131;p25"/>
          <p:cNvSpPr txBox="1">
            <a:spLocks noGrp="1"/>
          </p:cNvSpPr>
          <p:nvPr>
            <p:ph type="body" idx="1"/>
          </p:nvPr>
        </p:nvSpPr>
        <p:spPr>
          <a:xfrm>
            <a:off x="685346" y="3221385"/>
            <a:ext cx="7765500" cy="11265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L="457200" marR="0" lvl="0" indent="-22860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9pPr>
          </a:lstStyle>
          <a:p>
            <a:endParaRPr/>
          </a:p>
        </p:txBody>
      </p:sp>
      <p:sp>
        <p:nvSpPr>
          <p:cNvPr id="132" name="Google Shape;132;p25"/>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33" name="Google Shape;133;p25"/>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34" name="Google Shape;134;p25"/>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1084659" y="457200"/>
            <a:ext cx="6977100" cy="22446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2400"/>
              <a:buFont typeface="Lustria"/>
              <a:buNone/>
              <a:defRPr sz="24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37" name="Google Shape;137;p26"/>
          <p:cNvSpPr txBox="1">
            <a:spLocks noGrp="1"/>
          </p:cNvSpPr>
          <p:nvPr>
            <p:ph type="body" idx="1"/>
          </p:nvPr>
        </p:nvSpPr>
        <p:spPr>
          <a:xfrm>
            <a:off x="1290483" y="2707524"/>
            <a:ext cx="6564300" cy="3996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9pPr>
          </a:lstStyle>
          <a:p>
            <a:endParaRPr/>
          </a:p>
        </p:txBody>
      </p:sp>
      <p:sp>
        <p:nvSpPr>
          <p:cNvPr id="138" name="Google Shape;138;p26"/>
          <p:cNvSpPr txBox="1">
            <a:spLocks noGrp="1"/>
          </p:cNvSpPr>
          <p:nvPr>
            <p:ph type="body" idx="2"/>
          </p:nvPr>
        </p:nvSpPr>
        <p:spPr>
          <a:xfrm>
            <a:off x="685346" y="3228265"/>
            <a:ext cx="7765500" cy="11172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L="457200" marR="0" lvl="0" indent="-22860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9pPr>
          </a:lstStyle>
          <a:p>
            <a:endParaRPr/>
          </a:p>
        </p:txBody>
      </p:sp>
      <p:sp>
        <p:nvSpPr>
          <p:cNvPr id="139" name="Google Shape;139;p26"/>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40" name="Google Shape;140;p26"/>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41" name="Google Shape;141;p26"/>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
        <p:nvSpPr>
          <p:cNvPr id="142" name="Google Shape;142;p26"/>
          <p:cNvSpPr txBox="1"/>
          <p:nvPr/>
        </p:nvSpPr>
        <p:spPr>
          <a:xfrm>
            <a:off x="742950" y="663597"/>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6000"/>
              <a:buFont typeface="Lustria"/>
              <a:buNone/>
            </a:pPr>
            <a:r>
              <a:rPr lang="en" sz="6000" b="0" cap="none">
                <a:solidFill>
                  <a:schemeClr val="lt1"/>
                </a:solidFill>
                <a:latin typeface="Lustria"/>
                <a:ea typeface="Lustria"/>
                <a:cs typeface="Lustria"/>
                <a:sym typeface="Lustria"/>
              </a:rPr>
              <a:t>“</a:t>
            </a:r>
            <a:endParaRPr sz="1100"/>
          </a:p>
        </p:txBody>
      </p:sp>
      <p:sp>
        <p:nvSpPr>
          <p:cNvPr id="143" name="Google Shape;143;p26"/>
          <p:cNvSpPr txBox="1"/>
          <p:nvPr/>
        </p:nvSpPr>
        <p:spPr>
          <a:xfrm>
            <a:off x="7878537" y="2196194"/>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Lustria"/>
              <a:buNone/>
            </a:pPr>
            <a:r>
              <a:rPr lang="en" sz="6000" b="0" cap="none">
                <a:solidFill>
                  <a:schemeClr val="lt1"/>
                </a:solidFill>
                <a:latin typeface="Lustria"/>
                <a:ea typeface="Lustria"/>
                <a:cs typeface="Lustria"/>
                <a:sym typeface="Lustria"/>
              </a:rPr>
              <a:t>”</a:t>
            </a:r>
            <a:endParaRPr sz="110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44"/>
        <p:cNvGrpSpPr/>
        <p:nvPr/>
      </p:nvGrpSpPr>
      <p:grpSpPr>
        <a:xfrm>
          <a:off x="0" y="0"/>
          <a:ext cx="0" cy="0"/>
          <a:chOff x="0" y="0"/>
          <a:chExt cx="0" cy="0"/>
        </a:xfrm>
      </p:grpSpPr>
      <p:sp>
        <p:nvSpPr>
          <p:cNvPr id="145" name="Google Shape;145;p27"/>
          <p:cNvSpPr txBox="1">
            <a:spLocks noGrp="1"/>
          </p:cNvSpPr>
          <p:nvPr>
            <p:ph type="title"/>
          </p:nvPr>
        </p:nvSpPr>
        <p:spPr>
          <a:xfrm>
            <a:off x="685346" y="1595206"/>
            <a:ext cx="7765500" cy="18840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R="0" lvl="0" algn="ctr" rtl="0">
              <a:spcBef>
                <a:spcPts val="0"/>
              </a:spcBef>
              <a:spcAft>
                <a:spcPts val="0"/>
              </a:spcAft>
              <a:buClr>
                <a:schemeClr val="lt2"/>
              </a:buClr>
              <a:buSzPts val="2400"/>
              <a:buFont typeface="Lustria"/>
              <a:buNone/>
              <a:defRPr sz="24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46" name="Google Shape;146;p27"/>
          <p:cNvSpPr txBox="1">
            <a:spLocks noGrp="1"/>
          </p:cNvSpPr>
          <p:nvPr>
            <p:ph type="body" idx="1"/>
          </p:nvPr>
        </p:nvSpPr>
        <p:spPr>
          <a:xfrm>
            <a:off x="685338" y="3487917"/>
            <a:ext cx="7764000" cy="8556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9pPr>
          </a:lstStyle>
          <a:p>
            <a:endParaRPr/>
          </a:p>
        </p:txBody>
      </p:sp>
      <p:sp>
        <p:nvSpPr>
          <p:cNvPr id="147" name="Google Shape;147;p27"/>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48" name="Google Shape;148;p27"/>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49" name="Google Shape;149;p27"/>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52" name="Google Shape;152;p28"/>
          <p:cNvSpPr txBox="1">
            <a:spLocks noGrp="1"/>
          </p:cNvSpPr>
          <p:nvPr>
            <p:ph type="body" idx="1"/>
          </p:nvPr>
        </p:nvSpPr>
        <p:spPr>
          <a:xfrm>
            <a:off x="685346" y="1414463"/>
            <a:ext cx="2475600" cy="4323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400"/>
              </a:spcBef>
              <a:spcAft>
                <a:spcPts val="0"/>
              </a:spcAft>
              <a:buClr>
                <a:schemeClr val="lt2"/>
              </a:buClr>
              <a:buSzPts val="1300"/>
              <a:buFont typeface="Noto Sans Symbols"/>
              <a:buNone/>
              <a:defRPr sz="18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53" name="Google Shape;153;p28"/>
          <p:cNvSpPr txBox="1">
            <a:spLocks noGrp="1"/>
          </p:cNvSpPr>
          <p:nvPr>
            <p:ph type="body" idx="2"/>
          </p:nvPr>
        </p:nvSpPr>
        <p:spPr>
          <a:xfrm>
            <a:off x="685346" y="1928813"/>
            <a:ext cx="2475600" cy="24147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54" name="Google Shape;154;p28"/>
          <p:cNvSpPr txBox="1">
            <a:spLocks noGrp="1"/>
          </p:cNvSpPr>
          <p:nvPr>
            <p:ph type="body" idx="3"/>
          </p:nvPr>
        </p:nvSpPr>
        <p:spPr>
          <a:xfrm>
            <a:off x="3335033" y="1414463"/>
            <a:ext cx="2475600" cy="4323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400"/>
              </a:spcBef>
              <a:spcAft>
                <a:spcPts val="0"/>
              </a:spcAft>
              <a:buClr>
                <a:schemeClr val="lt2"/>
              </a:buClr>
              <a:buSzPts val="1300"/>
              <a:buFont typeface="Noto Sans Symbols"/>
              <a:buNone/>
              <a:defRPr sz="18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55" name="Google Shape;155;p28"/>
          <p:cNvSpPr txBox="1">
            <a:spLocks noGrp="1"/>
          </p:cNvSpPr>
          <p:nvPr>
            <p:ph type="body" idx="4"/>
          </p:nvPr>
        </p:nvSpPr>
        <p:spPr>
          <a:xfrm>
            <a:off x="3331076" y="1928813"/>
            <a:ext cx="2475600" cy="24147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56" name="Google Shape;156;p28"/>
          <p:cNvSpPr txBox="1">
            <a:spLocks noGrp="1"/>
          </p:cNvSpPr>
          <p:nvPr>
            <p:ph type="body" idx="5"/>
          </p:nvPr>
        </p:nvSpPr>
        <p:spPr>
          <a:xfrm>
            <a:off x="5974929" y="1414463"/>
            <a:ext cx="2475600" cy="4323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400"/>
              </a:spcBef>
              <a:spcAft>
                <a:spcPts val="0"/>
              </a:spcAft>
              <a:buClr>
                <a:schemeClr val="lt2"/>
              </a:buClr>
              <a:buSzPts val="1300"/>
              <a:buFont typeface="Noto Sans Symbols"/>
              <a:buNone/>
              <a:defRPr sz="18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57" name="Google Shape;157;p28"/>
          <p:cNvSpPr txBox="1">
            <a:spLocks noGrp="1"/>
          </p:cNvSpPr>
          <p:nvPr>
            <p:ph type="body" idx="6"/>
          </p:nvPr>
        </p:nvSpPr>
        <p:spPr>
          <a:xfrm>
            <a:off x="5974929" y="1928813"/>
            <a:ext cx="2475600" cy="24147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58" name="Google Shape;158;p28"/>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59" name="Google Shape;159;p28"/>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60" name="Google Shape;160;p28"/>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61"/>
        <p:cNvGrpSpPr/>
        <p:nvPr/>
      </p:nvGrpSpPr>
      <p:grpSpPr>
        <a:xfrm>
          <a:off x="0" y="0"/>
          <a:ext cx="0" cy="0"/>
          <a:chOff x="0" y="0"/>
          <a:chExt cx="0" cy="0"/>
        </a:xfrm>
      </p:grpSpPr>
      <p:pic>
        <p:nvPicPr>
          <p:cNvPr id="162" name="Google Shape;162;p29" descr="Slate-V2-HD-3colPhotoInset.png"/>
          <p:cNvPicPr preferRelativeResize="0"/>
          <p:nvPr/>
        </p:nvPicPr>
        <p:blipFill rotWithShape="1">
          <a:blip r:embed="rId2">
            <a:alphaModFix/>
          </a:blip>
          <a:srcRect/>
          <a:stretch/>
        </p:blipFill>
        <p:spPr>
          <a:xfrm>
            <a:off x="673472" y="1363661"/>
            <a:ext cx="2504980" cy="1385889"/>
          </a:xfrm>
          <a:prstGeom prst="rect">
            <a:avLst/>
          </a:prstGeom>
          <a:noFill/>
          <a:ln>
            <a:noFill/>
          </a:ln>
        </p:spPr>
      </p:pic>
      <p:pic>
        <p:nvPicPr>
          <p:cNvPr id="163" name="Google Shape;163;p29" descr="Slate-V2-HD-3colPhotoInset.png"/>
          <p:cNvPicPr preferRelativeResize="0"/>
          <p:nvPr/>
        </p:nvPicPr>
        <p:blipFill rotWithShape="1">
          <a:blip r:embed="rId2">
            <a:alphaModFix/>
          </a:blip>
          <a:srcRect/>
          <a:stretch/>
        </p:blipFill>
        <p:spPr>
          <a:xfrm>
            <a:off x="3302850" y="1363661"/>
            <a:ext cx="2504980" cy="1385889"/>
          </a:xfrm>
          <a:prstGeom prst="rect">
            <a:avLst/>
          </a:prstGeom>
          <a:noFill/>
          <a:ln>
            <a:noFill/>
          </a:ln>
        </p:spPr>
      </p:pic>
      <p:pic>
        <p:nvPicPr>
          <p:cNvPr id="164" name="Google Shape;164;p29" descr="Slate-V2-HD-3colPhotoInset.png"/>
          <p:cNvPicPr preferRelativeResize="0"/>
          <p:nvPr/>
        </p:nvPicPr>
        <p:blipFill rotWithShape="1">
          <a:blip r:embed="rId2">
            <a:alphaModFix/>
          </a:blip>
          <a:srcRect/>
          <a:stretch/>
        </p:blipFill>
        <p:spPr>
          <a:xfrm>
            <a:off x="5952038" y="1363661"/>
            <a:ext cx="2504980" cy="1385889"/>
          </a:xfrm>
          <a:prstGeom prst="rect">
            <a:avLst/>
          </a:prstGeom>
          <a:noFill/>
          <a:ln>
            <a:noFill/>
          </a:ln>
        </p:spPr>
      </p:pic>
      <p:sp>
        <p:nvSpPr>
          <p:cNvPr id="165" name="Google Shape;165;p29"/>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66" name="Google Shape;166;p29"/>
          <p:cNvSpPr txBox="1">
            <a:spLocks noGrp="1"/>
          </p:cNvSpPr>
          <p:nvPr>
            <p:ph type="body" idx="1"/>
          </p:nvPr>
        </p:nvSpPr>
        <p:spPr>
          <a:xfrm>
            <a:off x="685346" y="2928079"/>
            <a:ext cx="2475600" cy="4323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300"/>
              </a:spcBef>
              <a:spcAft>
                <a:spcPts val="0"/>
              </a:spcAft>
              <a:buClr>
                <a:schemeClr val="lt2"/>
              </a:buClr>
              <a:buSzPts val="1100"/>
              <a:buFont typeface="Noto Sans Symbols"/>
              <a:buNone/>
              <a:defRPr sz="15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67" name="Google Shape;167;p29"/>
          <p:cNvSpPr>
            <a:spLocks noGrp="1"/>
          </p:cNvSpPr>
          <p:nvPr>
            <p:ph type="pic" idx="2"/>
          </p:nvPr>
        </p:nvSpPr>
        <p:spPr>
          <a:xfrm>
            <a:off x="763576" y="1454188"/>
            <a:ext cx="2319300" cy="1202100"/>
          </a:xfrm>
          <a:prstGeom prst="roundRect">
            <a:avLst>
              <a:gd name="adj" fmla="val 1858"/>
            </a:avLst>
          </a:prstGeom>
          <a:noFill/>
          <a:ln>
            <a:noFill/>
          </a:ln>
          <a:effectLst>
            <a:outerShdw blurRad="38100" dist="25400" dir="4440000">
              <a:srgbClr val="000000">
                <a:alpha val="35690"/>
              </a:srgbClr>
            </a:outerShdw>
          </a:effectLst>
        </p:spPr>
        <p:txBody>
          <a:bodyPr spcFirstLastPara="1" wrap="square" lIns="68575" tIns="34275" rIns="68575" bIns="34275" anchor="t" anchorCtr="0"/>
          <a:lstStyle>
            <a:lvl1pPr marR="0" lvl="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R="0" lvl="1"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2pPr>
            <a:lvl3pPr marR="0" lvl="2"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3pPr>
            <a:lvl4pPr marR="0" lvl="3"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4pPr>
            <a:lvl5pPr marR="0" lvl="4"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5pPr>
            <a:lvl6pPr marR="0" lvl="5"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6pPr>
            <a:lvl7pPr marR="0" lvl="6"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7pPr>
            <a:lvl8pPr marR="0" lvl="7"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8pPr>
            <a:lvl9pPr marR="0" lvl="8" algn="l" rtl="0">
              <a:spcBef>
                <a:spcPts val="500"/>
              </a:spcBef>
              <a:spcAft>
                <a:spcPts val="50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9pPr>
          </a:lstStyle>
          <a:p>
            <a:endParaRPr/>
          </a:p>
        </p:txBody>
      </p:sp>
      <p:sp>
        <p:nvSpPr>
          <p:cNvPr id="168" name="Google Shape;168;p29"/>
          <p:cNvSpPr txBox="1">
            <a:spLocks noGrp="1"/>
          </p:cNvSpPr>
          <p:nvPr>
            <p:ph type="body" idx="3"/>
          </p:nvPr>
        </p:nvSpPr>
        <p:spPr>
          <a:xfrm>
            <a:off x="685346" y="3360276"/>
            <a:ext cx="2475600" cy="983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69" name="Google Shape;169;p29"/>
          <p:cNvSpPr txBox="1">
            <a:spLocks noGrp="1"/>
          </p:cNvSpPr>
          <p:nvPr>
            <p:ph type="body" idx="4"/>
          </p:nvPr>
        </p:nvSpPr>
        <p:spPr>
          <a:xfrm>
            <a:off x="3332091" y="2928079"/>
            <a:ext cx="2475600" cy="4323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300"/>
              </a:spcBef>
              <a:spcAft>
                <a:spcPts val="0"/>
              </a:spcAft>
              <a:buClr>
                <a:schemeClr val="lt2"/>
              </a:buClr>
              <a:buSzPts val="1100"/>
              <a:buFont typeface="Noto Sans Symbols"/>
              <a:buNone/>
              <a:defRPr sz="15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70" name="Google Shape;170;p29"/>
          <p:cNvSpPr>
            <a:spLocks noGrp="1"/>
          </p:cNvSpPr>
          <p:nvPr>
            <p:ph type="pic" idx="5"/>
          </p:nvPr>
        </p:nvSpPr>
        <p:spPr>
          <a:xfrm>
            <a:off x="3409307" y="1454320"/>
            <a:ext cx="2319300" cy="1206300"/>
          </a:xfrm>
          <a:prstGeom prst="roundRect">
            <a:avLst>
              <a:gd name="adj" fmla="val 1858"/>
            </a:avLst>
          </a:prstGeom>
          <a:noFill/>
          <a:ln>
            <a:noFill/>
          </a:ln>
          <a:effectLst>
            <a:outerShdw blurRad="38100" dist="25400" dir="4440000">
              <a:srgbClr val="000000">
                <a:alpha val="35690"/>
              </a:srgbClr>
            </a:outerShdw>
          </a:effectLst>
        </p:spPr>
        <p:txBody>
          <a:bodyPr spcFirstLastPara="1" wrap="square" lIns="68575" tIns="34275" rIns="68575" bIns="34275" anchor="t" anchorCtr="0"/>
          <a:lstStyle>
            <a:lvl1pPr marR="0" lvl="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R="0" lvl="1"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2pPr>
            <a:lvl3pPr marR="0" lvl="2"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3pPr>
            <a:lvl4pPr marR="0" lvl="3"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4pPr>
            <a:lvl5pPr marR="0" lvl="4"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5pPr>
            <a:lvl6pPr marR="0" lvl="5"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6pPr>
            <a:lvl7pPr marR="0" lvl="6"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7pPr>
            <a:lvl8pPr marR="0" lvl="7"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8pPr>
            <a:lvl9pPr marR="0" lvl="8" algn="l" rtl="0">
              <a:spcBef>
                <a:spcPts val="500"/>
              </a:spcBef>
              <a:spcAft>
                <a:spcPts val="50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9pPr>
          </a:lstStyle>
          <a:p>
            <a:endParaRPr/>
          </a:p>
        </p:txBody>
      </p:sp>
      <p:sp>
        <p:nvSpPr>
          <p:cNvPr id="171" name="Google Shape;171;p29"/>
          <p:cNvSpPr txBox="1">
            <a:spLocks noGrp="1"/>
          </p:cNvSpPr>
          <p:nvPr>
            <p:ph type="body" idx="6"/>
          </p:nvPr>
        </p:nvSpPr>
        <p:spPr>
          <a:xfrm>
            <a:off x="3331076" y="3360275"/>
            <a:ext cx="2475600" cy="983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72" name="Google Shape;172;p29"/>
          <p:cNvSpPr txBox="1">
            <a:spLocks noGrp="1"/>
          </p:cNvSpPr>
          <p:nvPr>
            <p:ph type="body" idx="7"/>
          </p:nvPr>
        </p:nvSpPr>
        <p:spPr>
          <a:xfrm>
            <a:off x="5975023" y="2928079"/>
            <a:ext cx="2475600" cy="432300"/>
          </a:xfrm>
          <a:prstGeom prst="rect">
            <a:avLst/>
          </a:prstGeom>
          <a:noFill/>
          <a:ln>
            <a:noFill/>
          </a:ln>
          <a:effectLst>
            <a:outerShdw blurRad="25400">
              <a:srgbClr val="000000">
                <a:alpha val="45880"/>
              </a:srgbClr>
            </a:outerShdw>
          </a:effectLst>
        </p:spPr>
        <p:txBody>
          <a:bodyPr spcFirstLastPara="1" wrap="square" lIns="68575" tIns="34275" rIns="68575" bIns="34275" anchor="b" anchorCtr="0"/>
          <a:lstStyle>
            <a:lvl1pPr marL="457200" marR="0" lvl="0" indent="-228600" algn="ctr" rtl="0">
              <a:spcBef>
                <a:spcPts val="300"/>
              </a:spcBef>
              <a:spcAft>
                <a:spcPts val="0"/>
              </a:spcAft>
              <a:buClr>
                <a:schemeClr val="lt2"/>
              </a:buClr>
              <a:buSzPts val="1100"/>
              <a:buFont typeface="Noto Sans Symbols"/>
              <a:buNone/>
              <a:defRPr sz="1500" b="0" i="0" u="none" strike="noStrike" cap="none">
                <a:solidFill>
                  <a:schemeClr val="lt1"/>
                </a:solidFill>
                <a:latin typeface="Lustria"/>
                <a:ea typeface="Lustria"/>
                <a:cs typeface="Lustria"/>
                <a:sym typeface="Lustria"/>
              </a:defRPr>
            </a:lvl1pPr>
            <a:lvl2pPr marL="914400" marR="0" lvl="1" indent="-228600" algn="l" rtl="0">
              <a:spcBef>
                <a:spcPts val="500"/>
              </a:spcBef>
              <a:spcAft>
                <a:spcPts val="0"/>
              </a:spcAft>
              <a:buClr>
                <a:schemeClr val="lt2"/>
              </a:buClr>
              <a:buSzPts val="1100"/>
              <a:buFont typeface="Noto Sans Symbols"/>
              <a:buNone/>
              <a:defRPr sz="1500" b="1"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900"/>
              <a:buFont typeface="Noto Sans Symbols"/>
              <a:buNone/>
              <a:defRPr sz="1400" b="1"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800"/>
              <a:buFont typeface="Noto Sans Symbols"/>
              <a:buNone/>
              <a:defRPr sz="1200" b="1" i="0" u="none" strike="noStrike" cap="none">
                <a:solidFill>
                  <a:schemeClr val="lt2"/>
                </a:solidFill>
                <a:latin typeface="Lustria"/>
                <a:ea typeface="Lustria"/>
                <a:cs typeface="Lustria"/>
                <a:sym typeface="Lustria"/>
              </a:defRPr>
            </a:lvl9pPr>
          </a:lstStyle>
          <a:p>
            <a:endParaRPr/>
          </a:p>
        </p:txBody>
      </p:sp>
      <p:sp>
        <p:nvSpPr>
          <p:cNvPr id="173" name="Google Shape;173;p29"/>
          <p:cNvSpPr>
            <a:spLocks noGrp="1"/>
          </p:cNvSpPr>
          <p:nvPr>
            <p:ph type="pic" idx="8"/>
          </p:nvPr>
        </p:nvSpPr>
        <p:spPr>
          <a:xfrm>
            <a:off x="6056773" y="1450824"/>
            <a:ext cx="2319300" cy="1205700"/>
          </a:xfrm>
          <a:prstGeom prst="roundRect">
            <a:avLst>
              <a:gd name="adj" fmla="val 1858"/>
            </a:avLst>
          </a:prstGeom>
          <a:noFill/>
          <a:ln>
            <a:noFill/>
          </a:ln>
          <a:effectLst>
            <a:outerShdw blurRad="38100" dist="25400" dir="4440000">
              <a:srgbClr val="000000">
                <a:alpha val="35690"/>
              </a:srgbClr>
            </a:outerShdw>
          </a:effectLst>
        </p:spPr>
        <p:txBody>
          <a:bodyPr spcFirstLastPara="1" wrap="square" lIns="68575" tIns="34275" rIns="68575" bIns="34275" anchor="t" anchorCtr="0"/>
          <a:lstStyle>
            <a:lvl1pPr marR="0" lvl="0" algn="ctr" rtl="0">
              <a:spcBef>
                <a:spcPts val="2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1pPr>
            <a:lvl2pPr marR="0" lvl="1"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2pPr>
            <a:lvl3pPr marR="0" lvl="2"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3pPr>
            <a:lvl4pPr marR="0" lvl="3"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4pPr>
            <a:lvl5pPr marR="0" lvl="4"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5pPr>
            <a:lvl6pPr marR="0" lvl="5"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6pPr>
            <a:lvl7pPr marR="0" lvl="6"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7pPr>
            <a:lvl8pPr marR="0" lvl="7" algn="l" rtl="0">
              <a:spcBef>
                <a:spcPts val="500"/>
              </a:spcBef>
              <a:spcAft>
                <a:spcPts val="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8pPr>
            <a:lvl9pPr marR="0" lvl="8" algn="l" rtl="0">
              <a:spcBef>
                <a:spcPts val="500"/>
              </a:spcBef>
              <a:spcAft>
                <a:spcPts val="500"/>
              </a:spcAft>
              <a:buClr>
                <a:schemeClr val="lt2"/>
              </a:buClr>
              <a:buSzPts val="800"/>
              <a:buFont typeface="Noto Sans Symbols"/>
              <a:buNone/>
              <a:defRPr sz="1200" b="0" i="0" u="none" strike="noStrike" cap="none">
                <a:solidFill>
                  <a:schemeClr val="lt2"/>
                </a:solidFill>
                <a:latin typeface="Lustria"/>
                <a:ea typeface="Lustria"/>
                <a:cs typeface="Lustria"/>
                <a:sym typeface="Lustria"/>
              </a:defRPr>
            </a:lvl9pPr>
          </a:lstStyle>
          <a:p>
            <a:endParaRPr/>
          </a:p>
        </p:txBody>
      </p:sp>
      <p:sp>
        <p:nvSpPr>
          <p:cNvPr id="174" name="Google Shape;174;p29"/>
          <p:cNvSpPr txBox="1">
            <a:spLocks noGrp="1"/>
          </p:cNvSpPr>
          <p:nvPr>
            <p:ph type="body" idx="9"/>
          </p:nvPr>
        </p:nvSpPr>
        <p:spPr>
          <a:xfrm>
            <a:off x="5974929" y="3360274"/>
            <a:ext cx="2475600" cy="983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28600" algn="ctr" rtl="0">
              <a:spcBef>
                <a:spcPts val="200"/>
              </a:spcBef>
              <a:spcAft>
                <a:spcPts val="0"/>
              </a:spcAft>
              <a:buClr>
                <a:schemeClr val="lt2"/>
              </a:buClr>
              <a:buSzPts val="700"/>
              <a:buFont typeface="Noto Sans Symbols"/>
              <a:buNone/>
              <a:defRPr sz="1100" b="0" i="0" u="none" strike="noStrike" cap="none">
                <a:solidFill>
                  <a:schemeClr val="lt2"/>
                </a:solidFill>
                <a:latin typeface="Lustria"/>
                <a:ea typeface="Lustria"/>
                <a:cs typeface="Lustria"/>
                <a:sym typeface="Lustria"/>
              </a:defRPr>
            </a:lvl1pPr>
            <a:lvl2pPr marL="914400" marR="0" lvl="1" indent="-228600" algn="l" rtl="0">
              <a:spcBef>
                <a:spcPts val="500"/>
              </a:spcBef>
              <a:spcAft>
                <a:spcPts val="0"/>
              </a:spcAft>
              <a:buClr>
                <a:schemeClr val="lt2"/>
              </a:buClr>
              <a:buSzPts val="600"/>
              <a:buFont typeface="Noto Sans Symbols"/>
              <a:buNone/>
              <a:defRPr sz="900" b="0" i="0" u="none" strike="noStrike" cap="none">
                <a:solidFill>
                  <a:schemeClr val="lt2"/>
                </a:solidFill>
                <a:latin typeface="Lustria"/>
                <a:ea typeface="Lustria"/>
                <a:cs typeface="Lustria"/>
                <a:sym typeface="Lustria"/>
              </a:defRPr>
            </a:lvl2pPr>
            <a:lvl3pPr marL="1371600" marR="0" lvl="2" indent="-228600" algn="l" rtl="0">
              <a:spcBef>
                <a:spcPts val="500"/>
              </a:spcBef>
              <a:spcAft>
                <a:spcPts val="0"/>
              </a:spcAft>
              <a:buClr>
                <a:schemeClr val="lt2"/>
              </a:buClr>
              <a:buSzPts val="500"/>
              <a:buFont typeface="Noto Sans Symbols"/>
              <a:buNone/>
              <a:defRPr sz="800" b="0" i="0" u="none" strike="noStrike" cap="none">
                <a:solidFill>
                  <a:schemeClr val="lt2"/>
                </a:solidFill>
                <a:latin typeface="Lustria"/>
                <a:ea typeface="Lustria"/>
                <a:cs typeface="Lustria"/>
                <a:sym typeface="Lustria"/>
              </a:defRPr>
            </a:lvl3pPr>
            <a:lvl4pPr marL="1828800" marR="0" lvl="3"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4pPr>
            <a:lvl5pPr marL="2286000" marR="0" lvl="4"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5pPr>
            <a:lvl6pPr marL="2743200" marR="0" lvl="5"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6pPr>
            <a:lvl7pPr marL="3200400" marR="0" lvl="6"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7pPr>
            <a:lvl8pPr marL="3657600" marR="0" lvl="7" indent="-228600" algn="l" rtl="0">
              <a:spcBef>
                <a:spcPts val="500"/>
              </a:spcBef>
              <a:spcAft>
                <a:spcPts val="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8pPr>
            <a:lvl9pPr marL="4114800" marR="0" lvl="8" indent="-228600" algn="l" rtl="0">
              <a:spcBef>
                <a:spcPts val="500"/>
              </a:spcBef>
              <a:spcAft>
                <a:spcPts val="500"/>
              </a:spcAft>
              <a:buClr>
                <a:schemeClr val="lt2"/>
              </a:buClr>
              <a:buSzPts val="500"/>
              <a:buFont typeface="Noto Sans Symbols"/>
              <a:buNone/>
              <a:defRPr sz="700" b="0" i="0" u="none" strike="noStrike" cap="none">
                <a:solidFill>
                  <a:schemeClr val="lt2"/>
                </a:solidFill>
                <a:latin typeface="Lustria"/>
                <a:ea typeface="Lustria"/>
                <a:cs typeface="Lustria"/>
                <a:sym typeface="Lustria"/>
              </a:defRPr>
            </a:lvl9pPr>
          </a:lstStyle>
          <a:p>
            <a:endParaRPr/>
          </a:p>
        </p:txBody>
      </p:sp>
      <p:sp>
        <p:nvSpPr>
          <p:cNvPr id="175" name="Google Shape;175;p29"/>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76" name="Google Shape;176;p29"/>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77" name="Google Shape;177;p29"/>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8"/>
        <p:cNvGrpSpPr/>
        <p:nvPr/>
      </p:nvGrpSpPr>
      <p:grpSpPr>
        <a:xfrm>
          <a:off x="0" y="0"/>
          <a:ext cx="0" cy="0"/>
          <a:chOff x="0" y="0"/>
          <a:chExt cx="0" cy="0"/>
        </a:xfrm>
      </p:grpSpPr>
      <p:sp>
        <p:nvSpPr>
          <p:cNvPr id="179" name="Google Shape;179;p30"/>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80" name="Google Shape;180;p30"/>
          <p:cNvSpPr txBox="1">
            <a:spLocks noGrp="1"/>
          </p:cNvSpPr>
          <p:nvPr>
            <p:ph type="body" idx="1"/>
          </p:nvPr>
        </p:nvSpPr>
        <p:spPr>
          <a:xfrm rot="5400000">
            <a:off x="3045868" y="-1061363"/>
            <a:ext cx="3044100" cy="77655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181" name="Google Shape;181;p30"/>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82" name="Google Shape;182;p30"/>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83" name="Google Shape;183;p30"/>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4"/>
        <p:cNvGrpSpPr/>
        <p:nvPr/>
      </p:nvGrpSpPr>
      <p:grpSpPr>
        <a:xfrm>
          <a:off x="0" y="0"/>
          <a:ext cx="0" cy="0"/>
          <a:chOff x="0" y="0"/>
          <a:chExt cx="0" cy="0"/>
        </a:xfrm>
      </p:grpSpPr>
      <p:sp>
        <p:nvSpPr>
          <p:cNvPr id="185" name="Google Shape;185;p31"/>
          <p:cNvSpPr txBox="1">
            <a:spLocks noGrp="1"/>
          </p:cNvSpPr>
          <p:nvPr>
            <p:ph type="title"/>
          </p:nvPr>
        </p:nvSpPr>
        <p:spPr>
          <a:xfrm rot="5400000">
            <a:off x="5650916" y="1543649"/>
            <a:ext cx="3886200" cy="17133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l"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86" name="Google Shape;186;p31"/>
          <p:cNvSpPr txBox="1">
            <a:spLocks noGrp="1"/>
          </p:cNvSpPr>
          <p:nvPr>
            <p:ph type="body" idx="1"/>
          </p:nvPr>
        </p:nvSpPr>
        <p:spPr>
          <a:xfrm rot="5400000">
            <a:off x="1711101" y="-568501"/>
            <a:ext cx="3886200" cy="59376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187" name="Google Shape;187;p31"/>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88" name="Google Shape;188;p31"/>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189" name="Google Shape;189;p31"/>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F2F2F2"/>
                </a:solidFill>
                <a:latin typeface="Lustria"/>
                <a:ea typeface="Lustria"/>
                <a:cs typeface="Lustria"/>
                <a:sym typeface="Lustria"/>
              </a:defRPr>
            </a:lvl1pPr>
            <a:lvl2pPr marL="0" marR="0" lvl="1" indent="0" algn="r" rtl="0">
              <a:spcBef>
                <a:spcPts val="0"/>
              </a:spcBef>
              <a:buNone/>
              <a:defRPr sz="800">
                <a:solidFill>
                  <a:srgbClr val="F2F2F2"/>
                </a:solidFill>
                <a:latin typeface="Lustria"/>
                <a:ea typeface="Lustria"/>
                <a:cs typeface="Lustria"/>
                <a:sym typeface="Lustria"/>
              </a:defRPr>
            </a:lvl2pPr>
            <a:lvl3pPr marL="0" marR="0" lvl="2" indent="0" algn="r" rtl="0">
              <a:spcBef>
                <a:spcPts val="0"/>
              </a:spcBef>
              <a:buNone/>
              <a:defRPr sz="800">
                <a:solidFill>
                  <a:srgbClr val="F2F2F2"/>
                </a:solidFill>
                <a:latin typeface="Lustria"/>
                <a:ea typeface="Lustria"/>
                <a:cs typeface="Lustria"/>
                <a:sym typeface="Lustria"/>
              </a:defRPr>
            </a:lvl3pPr>
            <a:lvl4pPr marL="0" marR="0" lvl="3" indent="0" algn="r" rtl="0">
              <a:spcBef>
                <a:spcPts val="0"/>
              </a:spcBef>
              <a:buNone/>
              <a:defRPr sz="800">
                <a:solidFill>
                  <a:srgbClr val="F2F2F2"/>
                </a:solidFill>
                <a:latin typeface="Lustria"/>
                <a:ea typeface="Lustria"/>
                <a:cs typeface="Lustria"/>
                <a:sym typeface="Lustria"/>
              </a:defRPr>
            </a:lvl4pPr>
            <a:lvl5pPr marL="0" marR="0" lvl="4" indent="0" algn="r" rtl="0">
              <a:spcBef>
                <a:spcPts val="0"/>
              </a:spcBef>
              <a:buNone/>
              <a:defRPr sz="800">
                <a:solidFill>
                  <a:srgbClr val="F2F2F2"/>
                </a:solidFill>
                <a:latin typeface="Lustria"/>
                <a:ea typeface="Lustria"/>
                <a:cs typeface="Lustria"/>
                <a:sym typeface="Lustria"/>
              </a:defRPr>
            </a:lvl5pPr>
            <a:lvl6pPr marL="0" marR="0" lvl="5" indent="0" algn="r" rtl="0">
              <a:spcBef>
                <a:spcPts val="0"/>
              </a:spcBef>
              <a:buNone/>
              <a:defRPr sz="800">
                <a:solidFill>
                  <a:srgbClr val="F2F2F2"/>
                </a:solidFill>
                <a:latin typeface="Lustria"/>
                <a:ea typeface="Lustria"/>
                <a:cs typeface="Lustria"/>
                <a:sym typeface="Lustria"/>
              </a:defRPr>
            </a:lvl6pPr>
            <a:lvl7pPr marL="0" marR="0" lvl="6" indent="0" algn="r" rtl="0">
              <a:spcBef>
                <a:spcPts val="0"/>
              </a:spcBef>
              <a:buNone/>
              <a:defRPr sz="800">
                <a:solidFill>
                  <a:srgbClr val="F2F2F2"/>
                </a:solidFill>
                <a:latin typeface="Lustria"/>
                <a:ea typeface="Lustria"/>
                <a:cs typeface="Lustria"/>
                <a:sym typeface="Lustria"/>
              </a:defRPr>
            </a:lvl7pPr>
            <a:lvl8pPr marL="0" marR="0" lvl="7" indent="0" algn="r" rtl="0">
              <a:spcBef>
                <a:spcPts val="0"/>
              </a:spcBef>
              <a:buNone/>
              <a:defRPr sz="800">
                <a:solidFill>
                  <a:srgbClr val="F2F2F2"/>
                </a:solidFill>
                <a:latin typeface="Lustria"/>
                <a:ea typeface="Lustria"/>
                <a:cs typeface="Lustria"/>
                <a:sym typeface="Lustria"/>
              </a:defRPr>
            </a:lvl8pPr>
            <a:lvl9pPr marL="0" marR="0" lvl="8" indent="0" algn="r" rtl="0">
              <a:spcBef>
                <a:spcPts val="0"/>
              </a:spcBef>
              <a:buNone/>
              <a:defRPr sz="80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85346" y="457200"/>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52" name="Google Shape;52;p13"/>
          <p:cNvSpPr txBox="1">
            <a:spLocks noGrp="1"/>
          </p:cNvSpPr>
          <p:nvPr>
            <p:ph type="body" idx="1"/>
          </p:nvPr>
        </p:nvSpPr>
        <p:spPr>
          <a:xfrm>
            <a:off x="685346" y="1299337"/>
            <a:ext cx="7765500" cy="30441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lstStyle>
            <a:lvl1pPr marL="457200" marR="0" lvl="0" indent="-298450" algn="l" rtl="0">
              <a:spcBef>
                <a:spcPts val="300"/>
              </a:spcBef>
              <a:spcAft>
                <a:spcPts val="0"/>
              </a:spcAft>
              <a:buClr>
                <a:schemeClr val="lt2"/>
              </a:buClr>
              <a:buSzPts val="1100"/>
              <a:buFont typeface="Noto Sans Symbols"/>
              <a:buChar char="◈"/>
              <a:defRPr sz="1500" b="0" i="0" u="none" strike="noStrike" cap="none">
                <a:solidFill>
                  <a:schemeClr val="lt2"/>
                </a:solidFill>
                <a:latin typeface="Lustria"/>
                <a:ea typeface="Lustria"/>
                <a:cs typeface="Lustria"/>
                <a:sym typeface="Lustria"/>
              </a:defRPr>
            </a:lvl1pPr>
            <a:lvl2pPr marL="914400" marR="0" lvl="1" indent="-285750" algn="l" rtl="0">
              <a:spcBef>
                <a:spcPts val="500"/>
              </a:spcBef>
              <a:spcAft>
                <a:spcPts val="0"/>
              </a:spcAft>
              <a:buClr>
                <a:schemeClr val="lt2"/>
              </a:buClr>
              <a:buSzPts val="900"/>
              <a:buFont typeface="Noto Sans Symbols"/>
              <a:buChar char="◈"/>
              <a:defRPr sz="1400" b="0" i="0" u="none" strike="noStrike" cap="none">
                <a:solidFill>
                  <a:schemeClr val="lt2"/>
                </a:solidFill>
                <a:latin typeface="Lustria"/>
                <a:ea typeface="Lustria"/>
                <a:cs typeface="Lustria"/>
                <a:sym typeface="Lustria"/>
              </a:defRPr>
            </a:lvl2pPr>
            <a:lvl3pPr marL="1371600" marR="0" lvl="2" indent="-279400" algn="l" rtl="0">
              <a:spcBef>
                <a:spcPts val="500"/>
              </a:spcBef>
              <a:spcAft>
                <a:spcPts val="0"/>
              </a:spcAft>
              <a:buClr>
                <a:schemeClr val="lt2"/>
              </a:buClr>
              <a:buSzPts val="80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4pPr>
            <a:lvl5pPr marL="2286000" marR="0" lvl="4"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5pPr>
            <a:lvl6pPr marL="2743200" marR="0" lvl="5"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6pPr>
            <a:lvl7pPr marL="3200400" marR="0" lvl="6"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7pPr>
            <a:lvl8pPr marL="3657600" marR="0" lvl="7" indent="-273050" algn="l" rtl="0">
              <a:spcBef>
                <a:spcPts val="500"/>
              </a:spcBef>
              <a:spcAft>
                <a:spcPts val="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8pPr>
            <a:lvl9pPr marL="4114800" marR="0" lvl="8" indent="-273050" algn="l" rtl="0">
              <a:spcBef>
                <a:spcPts val="500"/>
              </a:spcBef>
              <a:spcAft>
                <a:spcPts val="500"/>
              </a:spcAft>
              <a:buClr>
                <a:schemeClr val="lt2"/>
              </a:buClr>
              <a:buSzPts val="700"/>
              <a:buFont typeface="Noto Sans Symbols"/>
              <a:buChar char="◈"/>
              <a:defRPr sz="1100" b="0" i="0" u="none" strike="noStrike" cap="none">
                <a:solidFill>
                  <a:schemeClr val="lt2"/>
                </a:solidFill>
                <a:latin typeface="Lustria"/>
                <a:ea typeface="Lustria"/>
                <a:cs typeface="Lustria"/>
                <a:sym typeface="Lustria"/>
              </a:defRPr>
            </a:lvl9pPr>
          </a:lstStyle>
          <a:p>
            <a:endParaRPr/>
          </a:p>
        </p:txBody>
      </p:sp>
      <p:sp>
        <p:nvSpPr>
          <p:cNvPr id="53" name="Google Shape;53;p13"/>
          <p:cNvSpPr txBox="1">
            <a:spLocks noGrp="1"/>
          </p:cNvSpPr>
          <p:nvPr>
            <p:ph type="dt" idx="10"/>
          </p:nvPr>
        </p:nvSpPr>
        <p:spPr>
          <a:xfrm>
            <a:off x="5759052" y="4412456"/>
            <a:ext cx="2057400" cy="273900"/>
          </a:xfrm>
          <a:prstGeom prst="rect">
            <a:avLst/>
          </a:prstGeom>
          <a:noFill/>
          <a:ln>
            <a:noFill/>
          </a:ln>
        </p:spPr>
        <p:txBody>
          <a:bodyPr spcFirstLastPara="1" wrap="square" lIns="68575" tIns="34275" rIns="68575" bIns="34275" anchor="ctr" anchorCtr="0"/>
          <a:lstStyle>
            <a:lvl1pPr marR="0" lvl="0" algn="r"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54" name="Google Shape;54;p13"/>
          <p:cNvSpPr txBox="1">
            <a:spLocks noGrp="1"/>
          </p:cNvSpPr>
          <p:nvPr>
            <p:ph type="ftr" idx="11"/>
          </p:nvPr>
        </p:nvSpPr>
        <p:spPr>
          <a:xfrm>
            <a:off x="685346" y="4412456"/>
            <a:ext cx="5004600" cy="2739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100"/>
              <a:buNone/>
              <a:defRPr sz="80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100"/>
              <a:buNone/>
              <a:defRPr sz="1400" b="0" i="0" u="none" strike="noStrike" cap="none">
                <a:solidFill>
                  <a:schemeClr val="lt1"/>
                </a:solidFill>
                <a:latin typeface="Lustria"/>
                <a:ea typeface="Lustria"/>
                <a:cs typeface="Lustria"/>
                <a:sym typeface="Lustria"/>
              </a:defRPr>
            </a:lvl9pPr>
          </a:lstStyle>
          <a:p>
            <a:endParaRPr/>
          </a:p>
        </p:txBody>
      </p:sp>
      <p:sp>
        <p:nvSpPr>
          <p:cNvPr id="55" name="Google Shape;55;p13"/>
          <p:cNvSpPr txBox="1">
            <a:spLocks noGrp="1"/>
          </p:cNvSpPr>
          <p:nvPr>
            <p:ph type="sldNum" idx="12"/>
          </p:nvPr>
        </p:nvSpPr>
        <p:spPr>
          <a:xfrm>
            <a:off x="7885508" y="4412456"/>
            <a:ext cx="5652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rgbClr val="F2F2F2"/>
                </a:solidFill>
                <a:latin typeface="Lustria"/>
                <a:ea typeface="Lustria"/>
                <a:cs typeface="Lustria"/>
                <a:sym typeface="Lustria"/>
              </a:defRPr>
            </a:lvl1pPr>
            <a:lvl2pPr marL="0" marR="0" lvl="1" indent="0" algn="r" rtl="0">
              <a:spcBef>
                <a:spcPts val="0"/>
              </a:spcBef>
              <a:buNone/>
              <a:defRPr sz="800" b="0" i="0" u="none" strike="noStrike" cap="none">
                <a:solidFill>
                  <a:srgbClr val="F2F2F2"/>
                </a:solidFill>
                <a:latin typeface="Lustria"/>
                <a:ea typeface="Lustria"/>
                <a:cs typeface="Lustria"/>
                <a:sym typeface="Lustria"/>
              </a:defRPr>
            </a:lvl2pPr>
            <a:lvl3pPr marL="0" marR="0" lvl="2" indent="0" algn="r" rtl="0">
              <a:spcBef>
                <a:spcPts val="0"/>
              </a:spcBef>
              <a:buNone/>
              <a:defRPr sz="800" b="0" i="0" u="none" strike="noStrike" cap="none">
                <a:solidFill>
                  <a:srgbClr val="F2F2F2"/>
                </a:solidFill>
                <a:latin typeface="Lustria"/>
                <a:ea typeface="Lustria"/>
                <a:cs typeface="Lustria"/>
                <a:sym typeface="Lustria"/>
              </a:defRPr>
            </a:lvl3pPr>
            <a:lvl4pPr marL="0" marR="0" lvl="3" indent="0" algn="r" rtl="0">
              <a:spcBef>
                <a:spcPts val="0"/>
              </a:spcBef>
              <a:buNone/>
              <a:defRPr sz="800" b="0" i="0" u="none" strike="noStrike" cap="none">
                <a:solidFill>
                  <a:srgbClr val="F2F2F2"/>
                </a:solidFill>
                <a:latin typeface="Lustria"/>
                <a:ea typeface="Lustria"/>
                <a:cs typeface="Lustria"/>
                <a:sym typeface="Lustria"/>
              </a:defRPr>
            </a:lvl4pPr>
            <a:lvl5pPr marL="0" marR="0" lvl="4" indent="0" algn="r" rtl="0">
              <a:spcBef>
                <a:spcPts val="0"/>
              </a:spcBef>
              <a:buNone/>
              <a:defRPr sz="800" b="0" i="0" u="none" strike="noStrike" cap="none">
                <a:solidFill>
                  <a:srgbClr val="F2F2F2"/>
                </a:solidFill>
                <a:latin typeface="Lustria"/>
                <a:ea typeface="Lustria"/>
                <a:cs typeface="Lustria"/>
                <a:sym typeface="Lustria"/>
              </a:defRPr>
            </a:lvl5pPr>
            <a:lvl6pPr marL="0" marR="0" lvl="5" indent="0" algn="r" rtl="0">
              <a:spcBef>
                <a:spcPts val="0"/>
              </a:spcBef>
              <a:buNone/>
              <a:defRPr sz="800" b="0" i="0" u="none" strike="noStrike" cap="none">
                <a:solidFill>
                  <a:srgbClr val="F2F2F2"/>
                </a:solidFill>
                <a:latin typeface="Lustria"/>
                <a:ea typeface="Lustria"/>
                <a:cs typeface="Lustria"/>
                <a:sym typeface="Lustria"/>
              </a:defRPr>
            </a:lvl6pPr>
            <a:lvl7pPr marL="0" marR="0" lvl="6" indent="0" algn="r" rtl="0">
              <a:spcBef>
                <a:spcPts val="0"/>
              </a:spcBef>
              <a:buNone/>
              <a:defRPr sz="800" b="0" i="0" u="none" strike="noStrike" cap="none">
                <a:solidFill>
                  <a:srgbClr val="F2F2F2"/>
                </a:solidFill>
                <a:latin typeface="Lustria"/>
                <a:ea typeface="Lustria"/>
                <a:cs typeface="Lustria"/>
                <a:sym typeface="Lustria"/>
              </a:defRPr>
            </a:lvl7pPr>
            <a:lvl8pPr marL="0" marR="0" lvl="7" indent="0" algn="r" rtl="0">
              <a:spcBef>
                <a:spcPts val="0"/>
              </a:spcBef>
              <a:buNone/>
              <a:defRPr sz="800" b="0" i="0" u="none" strike="noStrike" cap="none">
                <a:solidFill>
                  <a:srgbClr val="F2F2F2"/>
                </a:solidFill>
                <a:latin typeface="Lustria"/>
                <a:ea typeface="Lustria"/>
                <a:cs typeface="Lustria"/>
                <a:sym typeface="Lustria"/>
              </a:defRPr>
            </a:lvl8pPr>
            <a:lvl9pPr marL="0" marR="0" lvl="8" indent="0" algn="r" rtl="0">
              <a:spcBef>
                <a:spcPts val="0"/>
              </a:spcBef>
              <a:buNone/>
              <a:defRPr sz="800" b="0" i="0" u="none" strike="noStrike" cap="none">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2"/>
          <p:cNvSpPr txBox="1">
            <a:spLocks noGrp="1"/>
          </p:cNvSpPr>
          <p:nvPr>
            <p:ph type="ctrTitle"/>
          </p:nvPr>
        </p:nvSpPr>
        <p:spPr>
          <a:xfrm>
            <a:off x="1028020" y="1327155"/>
            <a:ext cx="7080000" cy="1371600"/>
          </a:xfrm>
          <a:prstGeom prst="rect">
            <a:avLst/>
          </a:prstGeom>
        </p:spPr>
        <p:txBody>
          <a:bodyPr spcFirstLastPara="1" wrap="square" lIns="68575" tIns="34275" rIns="68575" bIns="34275" anchor="b" anchorCtr="0">
            <a:noAutofit/>
          </a:bodyPr>
          <a:lstStyle/>
          <a:p>
            <a:pPr marL="0" lvl="0" indent="0" algn="ctr" rtl="0">
              <a:spcBef>
                <a:spcPts val="0"/>
              </a:spcBef>
              <a:spcAft>
                <a:spcPts val="0"/>
              </a:spcAft>
              <a:buNone/>
            </a:pPr>
            <a:r>
              <a:rPr lang="en" sz="3600"/>
              <a:t>Documenting Life Histories:</a:t>
            </a:r>
            <a:endParaRPr sz="3600"/>
          </a:p>
          <a:p>
            <a:pPr marL="0" lvl="0" indent="0" algn="ctr" rtl="0">
              <a:spcBef>
                <a:spcPts val="0"/>
              </a:spcBef>
              <a:spcAft>
                <a:spcPts val="0"/>
              </a:spcAft>
              <a:buNone/>
            </a:pPr>
            <a:r>
              <a:rPr lang="en" sz="3600"/>
              <a:t> Distant Reading a Federal Writers’ Project Archive</a:t>
            </a:r>
            <a:endParaRPr sz="3600"/>
          </a:p>
        </p:txBody>
      </p:sp>
      <p:sp>
        <p:nvSpPr>
          <p:cNvPr id="195" name="Google Shape;195;p32"/>
          <p:cNvSpPr txBox="1">
            <a:spLocks noGrp="1"/>
          </p:cNvSpPr>
          <p:nvPr>
            <p:ph type="subTitle" idx="1"/>
          </p:nvPr>
        </p:nvSpPr>
        <p:spPr>
          <a:xfrm>
            <a:off x="1028020" y="2890579"/>
            <a:ext cx="7080000" cy="787500"/>
          </a:xfrm>
          <a:prstGeom prst="rect">
            <a:avLst/>
          </a:prstGeom>
        </p:spPr>
        <p:txBody>
          <a:bodyPr spcFirstLastPara="1" wrap="square" lIns="68575" tIns="34275" rIns="68575" bIns="34275" anchor="t" anchorCtr="0">
            <a:noAutofit/>
          </a:bodyPr>
          <a:lstStyle/>
          <a:p>
            <a:pPr marL="0" lvl="0" indent="0" algn="ctr" rtl="0">
              <a:spcBef>
                <a:spcPts val="300"/>
              </a:spcBef>
              <a:spcAft>
                <a:spcPts val="0"/>
              </a:spcAft>
              <a:buNone/>
            </a:pPr>
            <a:r>
              <a:rPr lang="en" sz="2400">
                <a:solidFill>
                  <a:srgbClr val="FF9900"/>
                </a:solidFill>
              </a:rPr>
              <a:t>Courtney Rivard</a:t>
            </a:r>
            <a:endParaRPr sz="2400">
              <a:solidFill>
                <a:srgbClr val="FF9900"/>
              </a:solidFill>
            </a:endParaRPr>
          </a:p>
          <a:p>
            <a:pPr marL="0" lvl="0" indent="0" algn="ctr" rtl="0">
              <a:spcBef>
                <a:spcPts val="500"/>
              </a:spcBef>
              <a:spcAft>
                <a:spcPts val="0"/>
              </a:spcAft>
              <a:buNone/>
            </a:pPr>
            <a:r>
              <a:rPr lang="en" sz="2400">
                <a:solidFill>
                  <a:srgbClr val="FF9900"/>
                </a:solidFill>
              </a:rPr>
              <a:t>University of North Carolina, Chapel Hill</a:t>
            </a:r>
            <a:endParaRPr sz="2400">
              <a:solidFill>
                <a:srgbClr val="FF9900"/>
              </a:solidFill>
            </a:endParaRPr>
          </a:p>
          <a:p>
            <a:pPr marL="0" lvl="0" indent="0" algn="ctr" rtl="0">
              <a:spcBef>
                <a:spcPts val="500"/>
              </a:spcBef>
              <a:spcAft>
                <a:spcPts val="500"/>
              </a:spcAft>
              <a:buClr>
                <a:schemeClr val="dk1"/>
              </a:buClr>
              <a:buSzPts val="1100"/>
              <a:buFont typeface="Arial"/>
              <a:buNone/>
            </a:pPr>
            <a:r>
              <a:rPr lang="en" sz="2400">
                <a:solidFill>
                  <a:srgbClr val="FF9900"/>
                </a:solidFill>
              </a:rPr>
              <a:t>www.courtneyrivard.com</a:t>
            </a:r>
            <a:endParaRPr sz="2400">
              <a:solidFill>
                <a:srgbClr val="FF99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3"/>
          <p:cNvPicPr preferRelativeResize="0"/>
          <p:nvPr/>
        </p:nvPicPr>
        <p:blipFill>
          <a:blip r:embed="rId3">
            <a:alphaModFix/>
          </a:blip>
          <a:stretch>
            <a:fillRect/>
          </a:stretch>
        </p:blipFill>
        <p:spPr>
          <a:xfrm>
            <a:off x="152400" y="326350"/>
            <a:ext cx="8839201" cy="3869990"/>
          </a:xfrm>
          <a:prstGeom prst="rect">
            <a:avLst/>
          </a:prstGeom>
          <a:noFill/>
          <a:ln>
            <a:noFill/>
          </a:ln>
        </p:spPr>
      </p:pic>
      <p:sp>
        <p:nvSpPr>
          <p:cNvPr id="201" name="Google Shape;201;p33"/>
          <p:cNvSpPr txBox="1"/>
          <p:nvPr/>
        </p:nvSpPr>
        <p:spPr>
          <a:xfrm>
            <a:off x="1954350" y="4424700"/>
            <a:ext cx="4568100" cy="44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800">
                <a:solidFill>
                  <a:schemeClr val="lt1"/>
                </a:solidFill>
                <a:latin typeface="Rockwell"/>
                <a:ea typeface="Rockwell"/>
                <a:cs typeface="Rockwell"/>
                <a:sym typeface="Rockwell"/>
              </a:rPr>
              <a:t>Collection 03709, Folder 1027</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4"/>
          <p:cNvPicPr preferRelativeResize="0"/>
          <p:nvPr/>
        </p:nvPicPr>
        <p:blipFill>
          <a:blip r:embed="rId3">
            <a:alphaModFix/>
          </a:blip>
          <a:stretch>
            <a:fillRect/>
          </a:stretch>
        </p:blipFill>
        <p:spPr>
          <a:xfrm>
            <a:off x="1950825" y="152400"/>
            <a:ext cx="4796308" cy="4838700"/>
          </a:xfrm>
          <a:prstGeom prst="rect">
            <a:avLst/>
          </a:prstGeom>
          <a:noFill/>
          <a:ln>
            <a:noFill/>
          </a:ln>
        </p:spPr>
      </p:pic>
      <p:pic>
        <p:nvPicPr>
          <p:cNvPr id="207" name="Google Shape;207;p34"/>
          <p:cNvPicPr preferRelativeResize="0"/>
          <p:nvPr/>
        </p:nvPicPr>
        <p:blipFill>
          <a:blip r:embed="rId4">
            <a:alphaModFix/>
          </a:blip>
          <a:stretch>
            <a:fillRect/>
          </a:stretch>
        </p:blipFill>
        <p:spPr>
          <a:xfrm>
            <a:off x="416375" y="1677326"/>
            <a:ext cx="8121899" cy="133265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5"/>
          <p:cNvSpPr txBox="1">
            <a:spLocks noGrp="1"/>
          </p:cNvSpPr>
          <p:nvPr>
            <p:ph type="title"/>
          </p:nvPr>
        </p:nvSpPr>
        <p:spPr>
          <a:xfrm>
            <a:off x="685346" y="457200"/>
            <a:ext cx="7765500" cy="7278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a:t>Two Main Arguments</a:t>
            </a:r>
            <a:endParaRPr/>
          </a:p>
        </p:txBody>
      </p:sp>
      <p:sp>
        <p:nvSpPr>
          <p:cNvPr id="213" name="Google Shape;213;p35"/>
          <p:cNvSpPr txBox="1">
            <a:spLocks noGrp="1"/>
          </p:cNvSpPr>
          <p:nvPr>
            <p:ph type="body" idx="1"/>
          </p:nvPr>
        </p:nvSpPr>
        <p:spPr>
          <a:xfrm>
            <a:off x="689246" y="1503162"/>
            <a:ext cx="7765500" cy="3044100"/>
          </a:xfrm>
          <a:prstGeom prst="rect">
            <a:avLst/>
          </a:prstGeom>
        </p:spPr>
        <p:txBody>
          <a:bodyPr spcFirstLastPara="1" wrap="square" lIns="68575" tIns="34275" rIns="68575" bIns="34275" anchor="t" anchorCtr="0">
            <a:noAutofit/>
          </a:bodyPr>
          <a:lstStyle/>
          <a:p>
            <a:pPr marL="457200" lvl="0" indent="-381000" algn="l" rtl="0">
              <a:spcBef>
                <a:spcPts val="300"/>
              </a:spcBef>
              <a:spcAft>
                <a:spcPts val="0"/>
              </a:spcAft>
              <a:buSzPts val="2400"/>
              <a:buAutoNum type="arabicPeriod"/>
            </a:pPr>
            <a:r>
              <a:rPr lang="en" sz="2400"/>
              <a:t>Recover Life History Project</a:t>
            </a:r>
            <a:endParaRPr sz="2400"/>
          </a:p>
          <a:p>
            <a:pPr marL="457200" lvl="0" indent="0" algn="l" rtl="0">
              <a:spcBef>
                <a:spcPts val="500"/>
              </a:spcBef>
              <a:spcAft>
                <a:spcPts val="0"/>
              </a:spcAft>
              <a:buNone/>
            </a:pPr>
            <a:endParaRPr sz="2400"/>
          </a:p>
          <a:p>
            <a:pPr marL="457200" lvl="0" indent="-381000" algn="l" rtl="0">
              <a:spcBef>
                <a:spcPts val="500"/>
              </a:spcBef>
              <a:spcAft>
                <a:spcPts val="0"/>
              </a:spcAft>
              <a:buSzPts val="2400"/>
              <a:buAutoNum type="arabicPeriod"/>
            </a:pPr>
            <a:r>
              <a:rPr lang="en" sz="2400"/>
              <a:t>Pairing Close and Distant Readings of Archival Material</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6"/>
          <p:cNvSpPr txBox="1">
            <a:spLocks noGrp="1"/>
          </p:cNvSpPr>
          <p:nvPr>
            <p:ph type="title"/>
          </p:nvPr>
        </p:nvSpPr>
        <p:spPr>
          <a:xfrm>
            <a:off x="685346" y="457200"/>
            <a:ext cx="7765500" cy="727800"/>
          </a:xfrm>
          <a:prstGeom prst="rect">
            <a:avLst/>
          </a:prstGeom>
        </p:spPr>
        <p:txBody>
          <a:bodyPr spcFirstLastPara="1" wrap="square" lIns="68575" tIns="34275" rIns="68575" bIns="34275" anchor="ctr" anchorCtr="0">
            <a:noAutofit/>
          </a:bodyPr>
          <a:lstStyle/>
          <a:p>
            <a:pPr marL="0" lvl="0" indent="0" algn="ctr" rtl="0">
              <a:spcBef>
                <a:spcPts val="300"/>
              </a:spcBef>
              <a:spcAft>
                <a:spcPts val="500"/>
              </a:spcAft>
              <a:buClr>
                <a:schemeClr val="dk1"/>
              </a:buClr>
              <a:buSzPts val="1100"/>
              <a:buFont typeface="Arial"/>
              <a:buNone/>
            </a:pPr>
            <a:r>
              <a:rPr lang="en" sz="3600">
                <a:solidFill>
                  <a:srgbClr val="FF9900"/>
                </a:solidFill>
              </a:rPr>
              <a:t>Photogrammar</a:t>
            </a:r>
            <a:endParaRPr sz="3600"/>
          </a:p>
        </p:txBody>
      </p:sp>
      <p:sp>
        <p:nvSpPr>
          <p:cNvPr id="219" name="Google Shape;219;p36"/>
          <p:cNvSpPr txBox="1">
            <a:spLocks noGrp="1"/>
          </p:cNvSpPr>
          <p:nvPr>
            <p:ph type="body" idx="1"/>
          </p:nvPr>
        </p:nvSpPr>
        <p:spPr>
          <a:xfrm>
            <a:off x="685346" y="1299337"/>
            <a:ext cx="3795300" cy="3044100"/>
          </a:xfrm>
          <a:prstGeom prst="rect">
            <a:avLst/>
          </a:prstGeom>
        </p:spPr>
        <p:txBody>
          <a:bodyPr spcFirstLastPara="1" wrap="square" lIns="68575" tIns="34275" rIns="68575" bIns="34275" anchor="t" anchorCtr="0">
            <a:noAutofit/>
          </a:bodyPr>
          <a:lstStyle/>
          <a:p>
            <a:pPr marL="0" lvl="0" indent="0" algn="ctr" rtl="0">
              <a:spcBef>
                <a:spcPts val="300"/>
              </a:spcBef>
              <a:spcAft>
                <a:spcPts val="0"/>
              </a:spcAft>
              <a:buNone/>
            </a:pPr>
            <a:r>
              <a:rPr lang="en" sz="2400"/>
              <a:t>Dr. Lauren Tilton </a:t>
            </a:r>
            <a:endParaRPr sz="2400"/>
          </a:p>
          <a:p>
            <a:pPr marL="0" lvl="0" indent="0" algn="ctr" rtl="0">
              <a:spcBef>
                <a:spcPts val="500"/>
              </a:spcBef>
              <a:spcAft>
                <a:spcPts val="0"/>
              </a:spcAft>
              <a:buNone/>
            </a:pPr>
            <a:r>
              <a:rPr lang="en" sz="2400"/>
              <a:t>Digital Humanities</a:t>
            </a:r>
            <a:endParaRPr sz="2400"/>
          </a:p>
          <a:p>
            <a:pPr marL="0" lvl="0" indent="0" algn="ctr" rtl="0">
              <a:spcBef>
                <a:spcPts val="500"/>
              </a:spcBef>
              <a:spcAft>
                <a:spcPts val="0"/>
              </a:spcAft>
              <a:buNone/>
            </a:pPr>
            <a:r>
              <a:rPr lang="en" sz="2400"/>
              <a:t> University of Richmond</a:t>
            </a:r>
            <a:endParaRPr sz="2400"/>
          </a:p>
          <a:p>
            <a:pPr marL="0" lvl="0" indent="0" algn="ctr" rtl="0">
              <a:spcBef>
                <a:spcPts val="500"/>
              </a:spcBef>
              <a:spcAft>
                <a:spcPts val="0"/>
              </a:spcAft>
              <a:buNone/>
            </a:pPr>
            <a:endParaRPr sz="2400"/>
          </a:p>
          <a:p>
            <a:pPr marL="0" lvl="0" indent="0" algn="ctr" rtl="0">
              <a:spcBef>
                <a:spcPts val="500"/>
              </a:spcBef>
              <a:spcAft>
                <a:spcPts val="0"/>
              </a:spcAft>
              <a:buNone/>
            </a:pPr>
            <a:r>
              <a:rPr lang="en" sz="2400"/>
              <a:t>Dr. Taylor Arnold</a:t>
            </a:r>
            <a:endParaRPr sz="2400"/>
          </a:p>
          <a:p>
            <a:pPr marL="0" lvl="0" indent="0" algn="ctr" rtl="0">
              <a:spcBef>
                <a:spcPts val="500"/>
              </a:spcBef>
              <a:spcAft>
                <a:spcPts val="0"/>
              </a:spcAft>
              <a:buNone/>
            </a:pPr>
            <a:r>
              <a:rPr lang="en" sz="2400"/>
              <a:t>Statistics</a:t>
            </a:r>
            <a:endParaRPr sz="2400"/>
          </a:p>
          <a:p>
            <a:pPr marL="0" lvl="0" indent="0" algn="ctr" rtl="0">
              <a:spcBef>
                <a:spcPts val="500"/>
              </a:spcBef>
              <a:spcAft>
                <a:spcPts val="500"/>
              </a:spcAft>
              <a:buClr>
                <a:schemeClr val="dk1"/>
              </a:buClr>
              <a:buSzPts val="1100"/>
              <a:buFont typeface="Arial"/>
              <a:buNone/>
            </a:pPr>
            <a:r>
              <a:rPr lang="en" sz="2400"/>
              <a:t>University of Richmond</a:t>
            </a:r>
            <a:endParaRPr sz="2400"/>
          </a:p>
        </p:txBody>
      </p:sp>
      <p:sp>
        <p:nvSpPr>
          <p:cNvPr id="220" name="Google Shape;220;p36"/>
          <p:cNvSpPr txBox="1">
            <a:spLocks noGrp="1"/>
          </p:cNvSpPr>
          <p:nvPr>
            <p:ph type="body" idx="2"/>
          </p:nvPr>
        </p:nvSpPr>
        <p:spPr>
          <a:xfrm>
            <a:off x="4652169" y="1299337"/>
            <a:ext cx="3798300" cy="3044100"/>
          </a:xfrm>
          <a:prstGeom prst="rect">
            <a:avLst/>
          </a:prstGeom>
        </p:spPr>
        <p:txBody>
          <a:bodyPr spcFirstLastPara="1" wrap="square" lIns="68575" tIns="34275" rIns="68575" bIns="34275" anchor="t" anchorCtr="0">
            <a:noAutofit/>
          </a:bodyPr>
          <a:lstStyle/>
          <a:p>
            <a:pPr marL="0" lvl="0" indent="0" algn="l" rtl="0">
              <a:spcBef>
                <a:spcPts val="300"/>
              </a:spcBef>
              <a:spcAft>
                <a:spcPts val="500"/>
              </a:spcAft>
              <a:buNone/>
            </a:pPr>
            <a:endParaRPr/>
          </a:p>
        </p:txBody>
      </p:sp>
      <p:pic>
        <p:nvPicPr>
          <p:cNvPr id="221" name="Google Shape;221;p36"/>
          <p:cNvPicPr preferRelativeResize="0"/>
          <p:nvPr/>
        </p:nvPicPr>
        <p:blipFill>
          <a:blip r:embed="rId3">
            <a:alphaModFix/>
          </a:blip>
          <a:stretch>
            <a:fillRect/>
          </a:stretch>
        </p:blipFill>
        <p:spPr>
          <a:xfrm>
            <a:off x="4652175" y="1567925"/>
            <a:ext cx="4272299" cy="240489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37" descr="Image"/>
          <p:cNvPicPr preferRelativeResize="0"/>
          <p:nvPr/>
        </p:nvPicPr>
        <p:blipFill rotWithShape="1">
          <a:blip r:embed="rId3">
            <a:alphaModFix/>
          </a:blip>
          <a:srcRect/>
          <a:stretch/>
        </p:blipFill>
        <p:spPr>
          <a:xfrm>
            <a:off x="2274208" y="1531106"/>
            <a:ext cx="1387526" cy="2081289"/>
          </a:xfrm>
          <a:prstGeom prst="rect">
            <a:avLst/>
          </a:prstGeom>
          <a:noFill/>
          <a:ln>
            <a:noFill/>
          </a:ln>
        </p:spPr>
      </p:pic>
      <p:pic>
        <p:nvPicPr>
          <p:cNvPr id="227" name="Google Shape;227;p37" descr="Image"/>
          <p:cNvPicPr preferRelativeResize="0"/>
          <p:nvPr/>
        </p:nvPicPr>
        <p:blipFill rotWithShape="1">
          <a:blip r:embed="rId4">
            <a:alphaModFix/>
          </a:blip>
          <a:srcRect/>
          <a:stretch/>
        </p:blipFill>
        <p:spPr>
          <a:xfrm>
            <a:off x="5372092" y="1532104"/>
            <a:ext cx="1387526" cy="2087321"/>
          </a:xfrm>
          <a:prstGeom prst="rect">
            <a:avLst/>
          </a:prstGeom>
          <a:noFill/>
          <a:ln>
            <a:noFill/>
          </a:ln>
        </p:spPr>
      </p:pic>
      <p:pic>
        <p:nvPicPr>
          <p:cNvPr id="228" name="Google Shape;228;p37" descr="Image"/>
          <p:cNvPicPr preferRelativeResize="0"/>
          <p:nvPr/>
        </p:nvPicPr>
        <p:blipFill rotWithShape="1">
          <a:blip r:embed="rId5">
            <a:alphaModFix/>
          </a:blip>
          <a:srcRect/>
          <a:stretch/>
        </p:blipFill>
        <p:spPr>
          <a:xfrm>
            <a:off x="6880679" y="1531106"/>
            <a:ext cx="1451425" cy="2081289"/>
          </a:xfrm>
          <a:prstGeom prst="rect">
            <a:avLst/>
          </a:prstGeom>
          <a:noFill/>
          <a:ln>
            <a:noFill/>
          </a:ln>
        </p:spPr>
      </p:pic>
      <p:pic>
        <p:nvPicPr>
          <p:cNvPr id="229" name="Google Shape;229;p37" descr="Image"/>
          <p:cNvPicPr preferRelativeResize="0"/>
          <p:nvPr/>
        </p:nvPicPr>
        <p:blipFill rotWithShape="1">
          <a:blip r:embed="rId6">
            <a:alphaModFix/>
          </a:blip>
          <a:srcRect/>
          <a:stretch/>
        </p:blipFill>
        <p:spPr>
          <a:xfrm>
            <a:off x="721865" y="1525073"/>
            <a:ext cx="1391548" cy="2087322"/>
          </a:xfrm>
          <a:prstGeom prst="rect">
            <a:avLst/>
          </a:prstGeom>
          <a:noFill/>
          <a:ln>
            <a:noFill/>
          </a:ln>
        </p:spPr>
      </p:pic>
      <p:pic>
        <p:nvPicPr>
          <p:cNvPr id="230" name="Google Shape;230;p37" descr="Image"/>
          <p:cNvPicPr preferRelativeResize="0"/>
          <p:nvPr/>
        </p:nvPicPr>
        <p:blipFill rotWithShape="1">
          <a:blip r:embed="rId7">
            <a:alphaModFix/>
          </a:blip>
          <a:srcRect/>
          <a:stretch/>
        </p:blipFill>
        <p:spPr>
          <a:xfrm>
            <a:off x="3763611" y="1531106"/>
            <a:ext cx="1506603" cy="2088320"/>
          </a:xfrm>
          <a:prstGeom prst="rect">
            <a:avLst/>
          </a:prstGeom>
          <a:noFill/>
          <a:ln>
            <a:noFill/>
          </a:ln>
        </p:spPr>
      </p:pic>
      <p:sp>
        <p:nvSpPr>
          <p:cNvPr id="231" name="Google Shape;231;p37"/>
          <p:cNvSpPr txBox="1">
            <a:spLocks noGrp="1"/>
          </p:cNvSpPr>
          <p:nvPr>
            <p:ph type="title"/>
          </p:nvPr>
        </p:nvSpPr>
        <p:spPr>
          <a:xfrm>
            <a:off x="311700" y="445025"/>
            <a:ext cx="8520600" cy="572700"/>
          </a:xfrm>
          <a:prstGeom prst="rect">
            <a:avLst/>
          </a:prstGeom>
        </p:spPr>
        <p:txBody>
          <a:bodyPr spcFirstLastPara="1" wrap="square" lIns="68575" tIns="68575" rIns="68575" bIns="68575" anchor="t" anchorCtr="0">
            <a:noAutofit/>
          </a:bodyPr>
          <a:lstStyle/>
          <a:p>
            <a:pPr marL="0" lvl="0" indent="0" algn="ctr" rtl="0">
              <a:spcBef>
                <a:spcPts val="0"/>
              </a:spcBef>
              <a:spcAft>
                <a:spcPts val="0"/>
              </a:spcAft>
              <a:buNone/>
            </a:pPr>
            <a:r>
              <a:rPr lang="en"/>
              <a:t>American Guide Series</a:t>
            </a:r>
            <a:endParaRPr/>
          </a:p>
        </p:txBody>
      </p:sp>
      <p:sp>
        <p:nvSpPr>
          <p:cNvPr id="232" name="Google Shape;232;p37"/>
          <p:cNvSpPr txBox="1">
            <a:spLocks noGrp="1"/>
          </p:cNvSpPr>
          <p:nvPr>
            <p:ph type="body" idx="1"/>
          </p:nvPr>
        </p:nvSpPr>
        <p:spPr>
          <a:xfrm>
            <a:off x="311700" y="1152475"/>
            <a:ext cx="8520600" cy="3416400"/>
          </a:xfrm>
          <a:prstGeom prst="rect">
            <a:avLst/>
          </a:prstGeom>
        </p:spPr>
        <p:txBody>
          <a:bodyPr spcFirstLastPara="1" wrap="square" lIns="68575" tIns="68575" rIns="68575" bIns="68575" anchor="t" anchorCtr="0">
            <a:noAutofit/>
          </a:bodyPr>
          <a:lstStyle/>
          <a:p>
            <a:pPr marL="0" lvl="0" indent="0" algn="l" rtl="0">
              <a:spcBef>
                <a:spcPts val="0"/>
              </a:spcBef>
              <a:spcAft>
                <a:spcPts val="5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38" descr="William T. Couch (1901-1989)"/>
          <p:cNvPicPr preferRelativeResize="0"/>
          <p:nvPr/>
        </p:nvPicPr>
        <p:blipFill rotWithShape="1">
          <a:blip r:embed="rId3">
            <a:alphaModFix/>
          </a:blip>
          <a:srcRect/>
          <a:stretch/>
        </p:blipFill>
        <p:spPr>
          <a:xfrm>
            <a:off x="846025" y="391887"/>
            <a:ext cx="2981271" cy="4441372"/>
          </a:xfrm>
          <a:prstGeom prst="rect">
            <a:avLst/>
          </a:prstGeom>
          <a:noFill/>
          <a:ln>
            <a:noFill/>
          </a:ln>
        </p:spPr>
      </p:pic>
      <p:sp>
        <p:nvSpPr>
          <p:cNvPr id="238" name="Google Shape;238;p38"/>
          <p:cNvSpPr txBox="1"/>
          <p:nvPr/>
        </p:nvSpPr>
        <p:spPr>
          <a:xfrm>
            <a:off x="4441371" y="1338943"/>
            <a:ext cx="3918900" cy="1685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3300" b="1" i="0" u="none" strike="noStrike" cap="none">
                <a:solidFill>
                  <a:schemeClr val="lt1"/>
                </a:solidFill>
                <a:latin typeface="Rockwell"/>
                <a:ea typeface="Rockwell"/>
                <a:cs typeface="Rockwell"/>
                <a:sym typeface="Rockwell"/>
              </a:rPr>
              <a:t>William Couch</a:t>
            </a:r>
            <a:endParaRPr sz="1100"/>
          </a:p>
          <a:p>
            <a:pPr marL="0" marR="0" lvl="0" indent="0" algn="l" rtl="0">
              <a:spcBef>
                <a:spcPts val="0"/>
              </a:spcBef>
              <a:spcAft>
                <a:spcPts val="0"/>
              </a:spcAft>
              <a:buNone/>
            </a:pPr>
            <a:r>
              <a:rPr lang="en" sz="2400">
                <a:solidFill>
                  <a:schemeClr val="lt1"/>
                </a:solidFill>
                <a:latin typeface="Rockwell"/>
                <a:ea typeface="Rockwell"/>
                <a:cs typeface="Rockwell"/>
                <a:sym typeface="Rockwell"/>
              </a:rPr>
              <a:t>Head of UNC Press</a:t>
            </a:r>
            <a:endParaRPr sz="1100"/>
          </a:p>
          <a:p>
            <a:pPr marL="0" marR="0" lvl="0" indent="0" algn="l" rtl="0">
              <a:spcBef>
                <a:spcPts val="0"/>
              </a:spcBef>
              <a:spcAft>
                <a:spcPts val="0"/>
              </a:spcAft>
              <a:buNone/>
            </a:pPr>
            <a:r>
              <a:rPr lang="en" sz="2400">
                <a:solidFill>
                  <a:schemeClr val="lt1"/>
                </a:solidFill>
                <a:latin typeface="Rockwell"/>
                <a:ea typeface="Rockwell"/>
                <a:cs typeface="Rockwell"/>
                <a:sym typeface="Rockwell"/>
              </a:rPr>
              <a:t>Director of North Carolina, Federal Writers Project</a:t>
            </a:r>
            <a:endParaRPr sz="2400">
              <a:solidFill>
                <a:schemeClr val="lt1"/>
              </a:solidFill>
              <a:latin typeface="Rockwell"/>
              <a:ea typeface="Rockwell"/>
              <a:cs typeface="Rockwell"/>
              <a:sym typeface="Rockwe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9"/>
          <p:cNvSpPr txBox="1">
            <a:spLocks noGrp="1"/>
          </p:cNvSpPr>
          <p:nvPr>
            <p:ph type="title"/>
          </p:nvPr>
        </p:nvSpPr>
        <p:spPr>
          <a:xfrm>
            <a:off x="682678" y="311728"/>
            <a:ext cx="7765500" cy="727800"/>
          </a:xfrm>
          <a:prstGeom prst="rect">
            <a:avLst/>
          </a:prstGeom>
          <a:noFill/>
          <a:ln>
            <a:noFill/>
          </a:ln>
          <a:effectLst>
            <a:outerShdw blurRad="25400">
              <a:srgbClr val="000000">
                <a:alpha val="4588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Clr>
                <a:srgbClr val="FF9900"/>
              </a:buClr>
              <a:buSzPts val="3600"/>
              <a:buFont typeface="Lustria"/>
              <a:buNone/>
            </a:pPr>
            <a:r>
              <a:rPr lang="en" sz="3600" b="0" i="0" u="none" strike="noStrike" cap="none">
                <a:solidFill>
                  <a:srgbClr val="FF9900"/>
                </a:solidFill>
                <a:latin typeface="Lustria"/>
                <a:ea typeface="Lustria"/>
                <a:cs typeface="Lustria"/>
                <a:sym typeface="Lustria"/>
              </a:rPr>
              <a:t>Life Histories Collection</a:t>
            </a:r>
            <a:endParaRPr sz="3600" b="0" i="0" u="none" strike="noStrike" cap="none">
              <a:solidFill>
                <a:srgbClr val="FF9900"/>
              </a:solidFill>
              <a:latin typeface="Lustria"/>
              <a:ea typeface="Lustria"/>
              <a:cs typeface="Lustria"/>
              <a:sym typeface="Lustria"/>
            </a:endParaRPr>
          </a:p>
        </p:txBody>
      </p:sp>
      <p:pic>
        <p:nvPicPr>
          <p:cNvPr id="244" name="Google Shape;244;p39"/>
          <p:cNvPicPr preferRelativeResize="0">
            <a:picLocks noGrp="1"/>
          </p:cNvPicPr>
          <p:nvPr>
            <p:ph type="body" idx="1"/>
          </p:nvPr>
        </p:nvPicPr>
        <p:blipFill rotWithShape="1">
          <a:blip r:embed="rId3">
            <a:alphaModFix/>
          </a:blip>
          <a:srcRect/>
          <a:stretch/>
        </p:blipFill>
        <p:spPr>
          <a:xfrm>
            <a:off x="289019" y="1385455"/>
            <a:ext cx="4436100" cy="3422100"/>
          </a:xfrm>
          <a:prstGeom prst="rect">
            <a:avLst/>
          </a:prstGeom>
          <a:noFill/>
          <a:ln>
            <a:noFill/>
          </a:ln>
          <a:effectLst>
            <a:outerShdw blurRad="25400">
              <a:srgbClr val="000000">
                <a:alpha val="45880"/>
              </a:srgbClr>
            </a:outerShdw>
          </a:effectLst>
        </p:spPr>
      </p:pic>
      <p:sp>
        <p:nvSpPr>
          <p:cNvPr id="245" name="Google Shape;245;p39"/>
          <p:cNvSpPr txBox="1">
            <a:spLocks noGrp="1"/>
          </p:cNvSpPr>
          <p:nvPr>
            <p:ph type="body" idx="2"/>
          </p:nvPr>
        </p:nvSpPr>
        <p:spPr>
          <a:xfrm>
            <a:off x="5054574" y="1586345"/>
            <a:ext cx="3525000" cy="2699700"/>
          </a:xfrm>
          <a:prstGeom prst="rect">
            <a:avLst/>
          </a:prstGeom>
          <a:noFill/>
          <a:ln>
            <a:noFill/>
          </a:ln>
          <a:effectLst>
            <a:outerShdw blurRad="25400">
              <a:srgbClr val="000000">
                <a:alpha val="45880"/>
              </a:srgbClr>
            </a:outerShdw>
          </a:effectLst>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2"/>
              </a:buClr>
              <a:buSzPts val="1400"/>
              <a:buFont typeface="Noto Sans Symbols"/>
              <a:buNone/>
            </a:pPr>
            <a:r>
              <a:rPr lang="en" sz="1900" b="0" i="0" u="none" strike="noStrike" cap="none">
                <a:solidFill>
                  <a:schemeClr val="lt2"/>
                </a:solidFill>
                <a:latin typeface="Lustria"/>
                <a:ea typeface="Lustria"/>
                <a:cs typeface="Lustria"/>
                <a:sym typeface="Lustria"/>
              </a:rPr>
              <a:t>“The people, all the people, must be known, they must be heard. Somehow they must be given representation, somehow they must be given voice and allowed to speak, in their essential character…life histories can help with this job”</a:t>
            </a:r>
            <a:endParaRPr/>
          </a:p>
          <a:p>
            <a:pPr marL="0" marR="0" lvl="0" indent="0" algn="l" rtl="0">
              <a:lnSpc>
                <a:spcPct val="90000"/>
              </a:lnSpc>
              <a:spcBef>
                <a:spcPts val="800"/>
              </a:spcBef>
              <a:spcAft>
                <a:spcPts val="0"/>
              </a:spcAft>
              <a:buClr>
                <a:schemeClr val="lt2"/>
              </a:buClr>
              <a:buSzPts val="1400"/>
              <a:buFont typeface="Noto Sans Symbols"/>
              <a:buNone/>
            </a:pPr>
            <a:r>
              <a:rPr lang="en" sz="1900" b="0" i="0" u="none" strike="noStrike" cap="none">
                <a:solidFill>
                  <a:schemeClr val="lt2"/>
                </a:solidFill>
                <a:latin typeface="Lustria"/>
                <a:ea typeface="Lustria"/>
                <a:cs typeface="Lustria"/>
                <a:sym typeface="Lustria"/>
              </a:rPr>
              <a:t>	W.T. Couch, 1939 </a:t>
            </a:r>
            <a:endParaRPr/>
          </a:p>
          <a:p>
            <a:pPr marL="254000" marR="0" lvl="0" indent="-165100" algn="l" rtl="0">
              <a:lnSpc>
                <a:spcPct val="90000"/>
              </a:lnSpc>
              <a:spcBef>
                <a:spcPts val="700"/>
              </a:spcBef>
              <a:spcAft>
                <a:spcPts val="0"/>
              </a:spcAft>
              <a:buClr>
                <a:schemeClr val="lt2"/>
              </a:buClr>
              <a:buSzPts val="1000"/>
              <a:buFont typeface="Noto Sans Symbols"/>
              <a:buNone/>
            </a:pPr>
            <a:endParaRPr sz="1400" b="0" i="0" u="none" strike="noStrike" cap="none">
              <a:solidFill>
                <a:schemeClr val="lt2"/>
              </a:solidFill>
              <a:latin typeface="Lustria"/>
              <a:ea typeface="Lustria"/>
              <a:cs typeface="Lustria"/>
              <a:sym typeface="Lustr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40"/>
          <p:cNvPicPr preferRelativeResize="0"/>
          <p:nvPr/>
        </p:nvPicPr>
        <p:blipFill>
          <a:blip r:embed="rId3">
            <a:alphaModFix/>
          </a:blip>
          <a:stretch>
            <a:fillRect/>
          </a:stretch>
        </p:blipFill>
        <p:spPr>
          <a:xfrm>
            <a:off x="152400" y="584025"/>
            <a:ext cx="8839199" cy="2433464"/>
          </a:xfrm>
          <a:prstGeom prst="rect">
            <a:avLst/>
          </a:prstGeom>
          <a:noFill/>
          <a:ln>
            <a:noFill/>
          </a:ln>
        </p:spPr>
      </p:pic>
      <p:sp>
        <p:nvSpPr>
          <p:cNvPr id="251" name="Google Shape;251;p40"/>
          <p:cNvSpPr txBox="1"/>
          <p:nvPr/>
        </p:nvSpPr>
        <p:spPr>
          <a:xfrm>
            <a:off x="1330900" y="3453550"/>
            <a:ext cx="6858000" cy="6354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500"/>
              </a:spcAft>
              <a:buNone/>
            </a:pPr>
            <a:r>
              <a:rPr lang="en" sz="2400">
                <a:solidFill>
                  <a:schemeClr val="lt2"/>
                </a:solidFill>
                <a:latin typeface="Lustria"/>
                <a:ea typeface="Lustria"/>
                <a:cs typeface="Lustria"/>
                <a:sym typeface="Lustria"/>
              </a:rPr>
              <a:t>July 11, 1938,  Collection 3709, Folder 1087</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1"/>
          <p:cNvSpPr txBox="1">
            <a:spLocks noGrp="1"/>
          </p:cNvSpPr>
          <p:nvPr>
            <p:ph type="title"/>
          </p:nvPr>
        </p:nvSpPr>
        <p:spPr>
          <a:xfrm>
            <a:off x="685346" y="457200"/>
            <a:ext cx="7765500" cy="7278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sz="3600" b="1"/>
              <a:t>Authenticity Rendered By:</a:t>
            </a:r>
            <a:endParaRPr sz="3600" b="1"/>
          </a:p>
        </p:txBody>
      </p:sp>
      <p:sp>
        <p:nvSpPr>
          <p:cNvPr id="257" name="Google Shape;257;p41"/>
          <p:cNvSpPr txBox="1">
            <a:spLocks noGrp="1"/>
          </p:cNvSpPr>
          <p:nvPr>
            <p:ph type="body" idx="1"/>
          </p:nvPr>
        </p:nvSpPr>
        <p:spPr>
          <a:xfrm>
            <a:off x="685346" y="1299337"/>
            <a:ext cx="7765500" cy="3044100"/>
          </a:xfrm>
          <a:prstGeom prst="rect">
            <a:avLst/>
          </a:prstGeom>
        </p:spPr>
        <p:txBody>
          <a:bodyPr spcFirstLastPara="1" wrap="square" lIns="68575" tIns="34275" rIns="68575" bIns="34275" anchor="t" anchorCtr="0">
            <a:noAutofit/>
          </a:bodyPr>
          <a:lstStyle/>
          <a:p>
            <a:pPr marL="457200" lvl="0" indent="-419100" algn="l" rtl="0">
              <a:spcBef>
                <a:spcPts val="300"/>
              </a:spcBef>
              <a:spcAft>
                <a:spcPts val="0"/>
              </a:spcAft>
              <a:buSzPts val="3000"/>
              <a:buAutoNum type="arabicPeriod"/>
            </a:pPr>
            <a:r>
              <a:rPr lang="en" sz="3000"/>
              <a:t>Removing the presence of the writer from the life histories</a:t>
            </a:r>
            <a:endParaRPr sz="3000"/>
          </a:p>
          <a:p>
            <a:pPr marL="457200" lvl="0" indent="-419100" algn="l" rtl="0">
              <a:spcBef>
                <a:spcPts val="0"/>
              </a:spcBef>
              <a:spcAft>
                <a:spcPts val="0"/>
              </a:spcAft>
              <a:buSzPts val="3000"/>
              <a:buAutoNum type="arabicPeriod"/>
            </a:pPr>
            <a:r>
              <a:rPr lang="en" sz="3000"/>
              <a:t>Adding written dialect to indicate speech patterns</a:t>
            </a:r>
            <a:endParaRPr sz="3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2"/>
          <p:cNvSpPr txBox="1"/>
          <p:nvPr/>
        </p:nvSpPr>
        <p:spPr>
          <a:xfrm>
            <a:off x="3285175" y="1259475"/>
            <a:ext cx="6906000" cy="80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63" name="Google Shape;263;p42"/>
          <p:cNvPicPr preferRelativeResize="0"/>
          <p:nvPr/>
        </p:nvPicPr>
        <p:blipFill>
          <a:blip r:embed="rId3">
            <a:alphaModFix/>
          </a:blip>
          <a:stretch>
            <a:fillRect/>
          </a:stretch>
        </p:blipFill>
        <p:spPr>
          <a:xfrm>
            <a:off x="152400" y="131500"/>
            <a:ext cx="8839201" cy="2125769"/>
          </a:xfrm>
          <a:prstGeom prst="rect">
            <a:avLst/>
          </a:prstGeom>
          <a:noFill/>
          <a:ln>
            <a:noFill/>
          </a:ln>
        </p:spPr>
      </p:pic>
      <p:pic>
        <p:nvPicPr>
          <p:cNvPr id="264" name="Google Shape;264;p42"/>
          <p:cNvPicPr preferRelativeResize="0"/>
          <p:nvPr/>
        </p:nvPicPr>
        <p:blipFill>
          <a:blip r:embed="rId4">
            <a:alphaModFix/>
          </a:blip>
          <a:stretch>
            <a:fillRect/>
          </a:stretch>
        </p:blipFill>
        <p:spPr>
          <a:xfrm>
            <a:off x="152400" y="2409669"/>
            <a:ext cx="8839199" cy="1908935"/>
          </a:xfrm>
          <a:prstGeom prst="rect">
            <a:avLst/>
          </a:prstGeom>
          <a:noFill/>
          <a:ln>
            <a:noFill/>
          </a:ln>
        </p:spPr>
      </p:pic>
      <p:sp>
        <p:nvSpPr>
          <p:cNvPr id="265" name="Google Shape;265;p42"/>
          <p:cNvSpPr txBox="1"/>
          <p:nvPr/>
        </p:nvSpPr>
        <p:spPr>
          <a:xfrm>
            <a:off x="2397875" y="4318600"/>
            <a:ext cx="4664100" cy="80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Rockwell"/>
                <a:ea typeface="Rockwell"/>
                <a:cs typeface="Rockwell"/>
                <a:sym typeface="Rockwell"/>
              </a:rPr>
              <a:t>Collection 03709, Folder 148</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43"/>
          <p:cNvPicPr preferRelativeResize="0"/>
          <p:nvPr/>
        </p:nvPicPr>
        <p:blipFill>
          <a:blip r:embed="rId3">
            <a:alphaModFix/>
          </a:blip>
          <a:stretch>
            <a:fillRect/>
          </a:stretch>
        </p:blipFill>
        <p:spPr>
          <a:xfrm>
            <a:off x="152400" y="667950"/>
            <a:ext cx="8839200" cy="1797645"/>
          </a:xfrm>
          <a:prstGeom prst="rect">
            <a:avLst/>
          </a:prstGeom>
          <a:noFill/>
          <a:ln>
            <a:noFill/>
          </a:ln>
        </p:spPr>
      </p:pic>
      <p:sp>
        <p:nvSpPr>
          <p:cNvPr id="271" name="Google Shape;271;p43"/>
          <p:cNvSpPr txBox="1"/>
          <p:nvPr/>
        </p:nvSpPr>
        <p:spPr>
          <a:xfrm>
            <a:off x="1967675" y="3405600"/>
            <a:ext cx="4794600" cy="115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Rockwell"/>
                <a:ea typeface="Rockwell"/>
                <a:cs typeface="Rockwell"/>
                <a:sym typeface="Rockwell"/>
              </a:rPr>
              <a:t>Collection 03709, Folder 659</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44"/>
          <p:cNvPicPr preferRelativeResize="0"/>
          <p:nvPr/>
        </p:nvPicPr>
        <p:blipFill>
          <a:blip r:embed="rId3">
            <a:alphaModFix/>
          </a:blip>
          <a:stretch>
            <a:fillRect/>
          </a:stretch>
        </p:blipFill>
        <p:spPr>
          <a:xfrm>
            <a:off x="152400" y="326350"/>
            <a:ext cx="8839201" cy="3869990"/>
          </a:xfrm>
          <a:prstGeom prst="rect">
            <a:avLst/>
          </a:prstGeom>
          <a:noFill/>
          <a:ln>
            <a:noFill/>
          </a:ln>
        </p:spPr>
      </p:pic>
      <p:sp>
        <p:nvSpPr>
          <p:cNvPr id="277" name="Google Shape;277;p44"/>
          <p:cNvSpPr txBox="1"/>
          <p:nvPr/>
        </p:nvSpPr>
        <p:spPr>
          <a:xfrm>
            <a:off x="1954350" y="4424700"/>
            <a:ext cx="4568100" cy="44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lt1"/>
                </a:solidFill>
                <a:latin typeface="Rockwell"/>
                <a:ea typeface="Rockwell"/>
                <a:cs typeface="Rockwell"/>
                <a:sym typeface="Rockwell"/>
              </a:rPr>
              <a:t>Collection 03709, Folder 1027</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45"/>
          <p:cNvPicPr preferRelativeResize="0"/>
          <p:nvPr/>
        </p:nvPicPr>
        <p:blipFill>
          <a:blip r:embed="rId3">
            <a:alphaModFix/>
          </a:blip>
          <a:stretch>
            <a:fillRect/>
          </a:stretch>
        </p:blipFill>
        <p:spPr>
          <a:xfrm>
            <a:off x="174696" y="200125"/>
            <a:ext cx="4467825" cy="2947850"/>
          </a:xfrm>
          <a:prstGeom prst="rect">
            <a:avLst/>
          </a:prstGeom>
          <a:noFill/>
          <a:ln>
            <a:noFill/>
          </a:ln>
        </p:spPr>
      </p:pic>
      <p:sp>
        <p:nvSpPr>
          <p:cNvPr id="283" name="Google Shape;283;p45"/>
          <p:cNvSpPr txBox="1"/>
          <p:nvPr/>
        </p:nvSpPr>
        <p:spPr>
          <a:xfrm>
            <a:off x="5309300" y="535525"/>
            <a:ext cx="3561000" cy="48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800">
                <a:solidFill>
                  <a:schemeClr val="lt1"/>
                </a:solidFill>
                <a:latin typeface="Rockwell"/>
                <a:ea typeface="Rockwell"/>
                <a:cs typeface="Rockwell"/>
                <a:sym typeface="Rockwell"/>
              </a:rPr>
              <a:t>Collection 03709, Folder 741</a:t>
            </a:r>
            <a:endParaRPr sz="1800"/>
          </a:p>
        </p:txBody>
      </p:sp>
      <p:pic>
        <p:nvPicPr>
          <p:cNvPr id="284" name="Google Shape;284;p45"/>
          <p:cNvPicPr preferRelativeResize="0"/>
          <p:nvPr/>
        </p:nvPicPr>
        <p:blipFill>
          <a:blip r:embed="rId4">
            <a:alphaModFix/>
          </a:blip>
          <a:stretch>
            <a:fillRect/>
          </a:stretch>
        </p:blipFill>
        <p:spPr>
          <a:xfrm>
            <a:off x="983125" y="3267124"/>
            <a:ext cx="7709300" cy="1721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46"/>
          <p:cNvPicPr preferRelativeResize="0"/>
          <p:nvPr/>
        </p:nvPicPr>
        <p:blipFill rotWithShape="1">
          <a:blip r:embed="rId3">
            <a:alphaModFix/>
          </a:blip>
          <a:srcRect/>
          <a:stretch/>
        </p:blipFill>
        <p:spPr>
          <a:xfrm>
            <a:off x="-131618" y="117764"/>
            <a:ext cx="9403845" cy="468283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5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47"/>
          <p:cNvPicPr preferRelativeResize="0"/>
          <p:nvPr/>
        </p:nvPicPr>
        <p:blipFill>
          <a:blip r:embed="rId3">
            <a:alphaModFix/>
          </a:blip>
          <a:stretch>
            <a:fillRect/>
          </a:stretch>
        </p:blipFill>
        <p:spPr>
          <a:xfrm>
            <a:off x="424550" y="61725"/>
            <a:ext cx="4147457" cy="5020057"/>
          </a:xfrm>
          <a:prstGeom prst="rect">
            <a:avLst/>
          </a:prstGeom>
          <a:noFill/>
          <a:ln>
            <a:noFill/>
          </a:ln>
        </p:spPr>
      </p:pic>
      <p:pic>
        <p:nvPicPr>
          <p:cNvPr id="295" name="Google Shape;295;p47"/>
          <p:cNvPicPr preferRelativeResize="0"/>
          <p:nvPr/>
        </p:nvPicPr>
        <p:blipFill>
          <a:blip r:embed="rId4">
            <a:alphaModFix/>
          </a:blip>
          <a:stretch>
            <a:fillRect/>
          </a:stretch>
        </p:blipFill>
        <p:spPr>
          <a:xfrm>
            <a:off x="5159475" y="152400"/>
            <a:ext cx="3748775" cy="4838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p48"/>
          <p:cNvPicPr preferRelativeResize="0"/>
          <p:nvPr/>
        </p:nvPicPr>
        <p:blipFill rotWithShape="1">
          <a:blip r:embed="rId3">
            <a:alphaModFix/>
          </a:blip>
          <a:srcRect b="4269"/>
          <a:stretch/>
        </p:blipFill>
        <p:spPr>
          <a:xfrm>
            <a:off x="80450" y="1195500"/>
            <a:ext cx="3679900" cy="3217500"/>
          </a:xfrm>
          <a:prstGeom prst="rect">
            <a:avLst/>
          </a:prstGeom>
          <a:noFill/>
          <a:ln>
            <a:noFill/>
          </a:ln>
        </p:spPr>
      </p:pic>
      <p:pic>
        <p:nvPicPr>
          <p:cNvPr id="301" name="Google Shape;301;p48"/>
          <p:cNvPicPr preferRelativeResize="0"/>
          <p:nvPr/>
        </p:nvPicPr>
        <p:blipFill>
          <a:blip r:embed="rId4">
            <a:alphaModFix/>
          </a:blip>
          <a:stretch>
            <a:fillRect/>
          </a:stretch>
        </p:blipFill>
        <p:spPr>
          <a:xfrm>
            <a:off x="3897875" y="1195500"/>
            <a:ext cx="3679900" cy="3217512"/>
          </a:xfrm>
          <a:prstGeom prst="rect">
            <a:avLst/>
          </a:prstGeom>
          <a:noFill/>
          <a:ln>
            <a:noFill/>
          </a:ln>
        </p:spPr>
      </p:pic>
      <p:sp>
        <p:nvSpPr>
          <p:cNvPr id="302" name="Google Shape;302;p48"/>
          <p:cNvSpPr txBox="1"/>
          <p:nvPr/>
        </p:nvSpPr>
        <p:spPr>
          <a:xfrm>
            <a:off x="735400" y="384225"/>
            <a:ext cx="7417500" cy="6114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500"/>
              </a:spcAft>
              <a:buNone/>
            </a:pPr>
            <a:r>
              <a:rPr lang="en" sz="3000">
                <a:solidFill>
                  <a:schemeClr val="lt2"/>
                </a:solidFill>
                <a:latin typeface="Lustria"/>
                <a:ea typeface="Lustria"/>
                <a:cs typeface="Lustria"/>
                <a:sym typeface="Lustria"/>
              </a:rPr>
              <a:t>Race of Interviewee and Written Dialect</a:t>
            </a:r>
            <a:endParaRPr sz="3000"/>
          </a:p>
        </p:txBody>
      </p:sp>
      <p:pic>
        <p:nvPicPr>
          <p:cNvPr id="303" name="Google Shape;303;p48"/>
          <p:cNvPicPr preferRelativeResize="0"/>
          <p:nvPr/>
        </p:nvPicPr>
        <p:blipFill>
          <a:blip r:embed="rId5">
            <a:alphaModFix/>
          </a:blip>
          <a:stretch>
            <a:fillRect/>
          </a:stretch>
        </p:blipFill>
        <p:spPr>
          <a:xfrm>
            <a:off x="7715300" y="1752471"/>
            <a:ext cx="1304500" cy="1386031"/>
          </a:xfrm>
          <a:prstGeom prst="rect">
            <a:avLst/>
          </a:prstGeom>
          <a:noFill/>
          <a:ln>
            <a:noFill/>
          </a:ln>
        </p:spPr>
      </p:pic>
      <p:sp>
        <p:nvSpPr>
          <p:cNvPr id="304" name="Google Shape;304;p48"/>
          <p:cNvSpPr txBox="1"/>
          <p:nvPr/>
        </p:nvSpPr>
        <p:spPr>
          <a:xfrm>
            <a:off x="595600" y="4413000"/>
            <a:ext cx="2649600" cy="4317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500"/>
              </a:spcAft>
              <a:buClr>
                <a:schemeClr val="dk1"/>
              </a:buClr>
              <a:buSzPts val="1100"/>
              <a:buFont typeface="Arial"/>
              <a:buNone/>
            </a:pPr>
            <a:r>
              <a:rPr lang="en" sz="1800">
                <a:solidFill>
                  <a:schemeClr val="lt2"/>
                </a:solidFill>
                <a:latin typeface="Lustria"/>
                <a:ea typeface="Lustria"/>
                <a:cs typeface="Lustria"/>
                <a:sym typeface="Lustria"/>
              </a:rPr>
              <a:t>African American</a:t>
            </a:r>
            <a:endParaRPr sz="1800"/>
          </a:p>
        </p:txBody>
      </p:sp>
      <p:sp>
        <p:nvSpPr>
          <p:cNvPr id="305" name="Google Shape;305;p48"/>
          <p:cNvSpPr txBox="1"/>
          <p:nvPr/>
        </p:nvSpPr>
        <p:spPr>
          <a:xfrm>
            <a:off x="4365025" y="4497175"/>
            <a:ext cx="2745600" cy="5151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500"/>
              </a:spcAft>
              <a:buClr>
                <a:schemeClr val="dk1"/>
              </a:buClr>
              <a:buSzPts val="1100"/>
              <a:buFont typeface="Arial"/>
              <a:buNone/>
            </a:pPr>
            <a:r>
              <a:rPr lang="en" sz="1800">
                <a:solidFill>
                  <a:schemeClr val="lt2"/>
                </a:solidFill>
                <a:latin typeface="Lustria"/>
                <a:ea typeface="Lustria"/>
                <a:cs typeface="Lustria"/>
                <a:sym typeface="Lustria"/>
              </a:rPr>
              <a:t>White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9"/>
          <p:cNvSpPr txBox="1">
            <a:spLocks noGrp="1"/>
          </p:cNvSpPr>
          <p:nvPr>
            <p:ph type="ctrTitle"/>
          </p:nvPr>
        </p:nvSpPr>
        <p:spPr>
          <a:xfrm>
            <a:off x="1028020" y="1327155"/>
            <a:ext cx="7080000" cy="1371600"/>
          </a:xfrm>
          <a:prstGeom prst="rect">
            <a:avLst/>
          </a:prstGeom>
        </p:spPr>
        <p:txBody>
          <a:bodyPr spcFirstLastPara="1" wrap="square" lIns="68575" tIns="34275" rIns="68575" bIns="34275" anchor="b" anchorCtr="0">
            <a:noAutofit/>
          </a:bodyPr>
          <a:lstStyle/>
          <a:p>
            <a:pPr marL="0" lvl="0" indent="0" algn="ctr" rtl="0">
              <a:spcBef>
                <a:spcPts val="0"/>
              </a:spcBef>
              <a:spcAft>
                <a:spcPts val="0"/>
              </a:spcAft>
              <a:buNone/>
            </a:pPr>
            <a:r>
              <a:rPr lang="en">
                <a:solidFill>
                  <a:srgbClr val="FF9900"/>
                </a:solidFill>
              </a:rPr>
              <a:t>Thank you!</a:t>
            </a:r>
            <a:endParaRPr>
              <a:solidFill>
                <a:srgbClr val="FF9900"/>
              </a:solidFill>
            </a:endParaRPr>
          </a:p>
          <a:p>
            <a:pPr marL="0" lvl="0" indent="0" algn="ctr" rtl="0">
              <a:spcBef>
                <a:spcPts val="0"/>
              </a:spcBef>
              <a:spcAft>
                <a:spcPts val="0"/>
              </a:spcAft>
              <a:buNone/>
            </a:pPr>
            <a:r>
              <a:rPr lang="en">
                <a:solidFill>
                  <a:srgbClr val="FF9900"/>
                </a:solidFill>
              </a:rPr>
              <a:t>crivard@email.unc.edu</a:t>
            </a:r>
            <a:endParaRPr>
              <a:solidFill>
                <a:srgbClr val="FF9900"/>
              </a:solidFill>
            </a:endParaRPr>
          </a:p>
        </p:txBody>
      </p:sp>
      <p:sp>
        <p:nvSpPr>
          <p:cNvPr id="312" name="Google Shape;312;p49"/>
          <p:cNvSpPr txBox="1">
            <a:spLocks noGrp="1"/>
          </p:cNvSpPr>
          <p:nvPr>
            <p:ph type="subTitle" idx="1"/>
          </p:nvPr>
        </p:nvSpPr>
        <p:spPr>
          <a:xfrm>
            <a:off x="1028020" y="2698754"/>
            <a:ext cx="7080000" cy="787500"/>
          </a:xfrm>
          <a:prstGeom prst="rect">
            <a:avLst/>
          </a:prstGeom>
        </p:spPr>
        <p:txBody>
          <a:bodyPr spcFirstLastPara="1" wrap="square" lIns="68575" tIns="34275" rIns="68575" bIns="34275" anchor="t" anchorCtr="0">
            <a:noAutofit/>
          </a:bodyPr>
          <a:lstStyle/>
          <a:p>
            <a:pPr marL="0" lvl="0" indent="0" algn="ctr" rtl="0">
              <a:spcBef>
                <a:spcPts val="300"/>
              </a:spcBef>
              <a:spcAft>
                <a:spcPts val="500"/>
              </a:spcAft>
              <a:buNone/>
            </a:pPr>
            <a:endParaRPr i="1"/>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Slate">
      <a:dk1>
        <a:srgbClr val="000000"/>
      </a:dk1>
      <a:lt1>
        <a:srgbClr val="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263</Words>
  <Application>Microsoft Office PowerPoint</Application>
  <PresentationFormat>On-screen Show (16:9)</PresentationFormat>
  <Paragraphs>51</Paragraphs>
  <Slides>18</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Avenir</vt:lpstr>
      <vt:lpstr>Noto Sans Symbols</vt:lpstr>
      <vt:lpstr>Lustria</vt:lpstr>
      <vt:lpstr>Rockwell</vt:lpstr>
      <vt:lpstr>Calibri</vt:lpstr>
      <vt:lpstr>Simple Light</vt:lpstr>
      <vt:lpstr>Slate</vt:lpstr>
      <vt:lpstr>Documenting Life Histories:  Distant Reading a Federal Writers’ Project Archive</vt:lpstr>
      <vt:lpstr>PowerPoint Presentation</vt:lpstr>
      <vt:lpstr>PowerPoint Presentation</vt:lpstr>
      <vt:lpstr>Two Main Arguments</vt:lpstr>
      <vt:lpstr>Photogrammar</vt:lpstr>
      <vt:lpstr>American Guide Series</vt:lpstr>
      <vt:lpstr>PowerPoint Presentation</vt:lpstr>
      <vt:lpstr>Life Histories Collection</vt:lpstr>
      <vt:lpstr>PowerPoint Presentation</vt:lpstr>
      <vt:lpstr>Authenticity Rendered By: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crivard@email.unc.edu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Documenting Life Histories:  Distant Reading a Federal Writers’ Project Archive</dc:title>
  <dc:creator>Courtney Rivard</dc:creator>
  <cp:lastModifiedBy>Courtney Rivard</cp:lastModifiedBy>
  <cp:revision>1</cp:revision>
  <dcterms:modified xsi:type="dcterms:W3CDTF">2018-11-09T17:19:45Z</dcterms:modified>
</cp:coreProperties>
</file>